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8" r:id="rId2"/>
    <p:sldId id="281" r:id="rId3"/>
    <p:sldId id="296" r:id="rId4"/>
    <p:sldId id="297" r:id="rId5"/>
    <p:sldId id="292" r:id="rId6"/>
    <p:sldId id="290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5" d="100"/>
          <a:sy n="65" d="100"/>
        </p:scale>
        <p:origin x="126" y="6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C582723B-2A76-46B9-AC94-A0D733028FC7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4BC0B45-0957-7A40-B470-BD0F3E9CACF9}"/>
              </a:ext>
            </a:extLst>
          </p:cNvPr>
          <p:cNvSpPr txBox="1"/>
          <p:nvPr/>
        </p:nvSpPr>
        <p:spPr>
          <a:xfrm>
            <a:off x="1130710" y="855406"/>
            <a:ext cx="7644580" cy="155442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solidFill>
                  <a:srgbClr val="FFFF00"/>
                </a:solidFill>
                <a:effectLst/>
              </a:rPr>
              <a:t>ベビーカー</a:t>
            </a:r>
            <a:endParaRPr lang="en-US" altLang="ja-JP" sz="13000" dirty="0">
              <a:solidFill>
                <a:srgbClr val="FFFF00"/>
              </a:solidFill>
              <a:effectLst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BF22AA1-E4FA-4578-7164-20F478BE05D3}"/>
              </a:ext>
            </a:extLst>
          </p:cNvPr>
          <p:cNvSpPr txBox="1"/>
          <p:nvPr/>
        </p:nvSpPr>
        <p:spPr>
          <a:xfrm>
            <a:off x="1882877" y="2668156"/>
            <a:ext cx="6140246" cy="155442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優先に</a:t>
            </a:r>
            <a:endParaRPr lang="en-US" altLang="ja-JP" sz="13000" dirty="0">
              <a:effectLst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78E8B22-1AF9-C74B-93F2-FF652EB5A550}"/>
              </a:ext>
            </a:extLst>
          </p:cNvPr>
          <p:cNvSpPr txBox="1"/>
          <p:nvPr/>
        </p:nvSpPr>
        <p:spPr>
          <a:xfrm>
            <a:off x="1130710" y="4448165"/>
            <a:ext cx="7644580" cy="155442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ご協力お願いします</a:t>
            </a:r>
            <a:endParaRPr lang="en-US" altLang="ja-JP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39414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0EC4F7F-B410-B342-A04A-F2E29464F406}"/>
              </a:ext>
            </a:extLst>
          </p:cNvPr>
          <p:cNvGrpSpPr/>
          <p:nvPr/>
        </p:nvGrpSpPr>
        <p:grpSpPr>
          <a:xfrm>
            <a:off x="496523" y="3317951"/>
            <a:ext cx="8912948" cy="3215208"/>
            <a:chOff x="742944" y="3456621"/>
            <a:chExt cx="8420106" cy="3056729"/>
          </a:xfrm>
        </p:grpSpPr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A1F59000-9B6A-4383-8588-8AB72E3B03E1}"/>
                </a:ext>
              </a:extLst>
            </p:cNvPr>
            <p:cNvSpPr txBox="1"/>
            <p:nvPr/>
          </p:nvSpPr>
          <p:spPr>
            <a:xfrm>
              <a:off x="742944" y="5105399"/>
              <a:ext cx="8420106" cy="1407951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0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ご協力お願いします</a:t>
              </a:r>
              <a:endParaRPr lang="ja-JP" altLang="en-US" sz="13000" dirty="0">
                <a:ln w="38100">
                  <a:noFill/>
                </a:ln>
                <a:effectLst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7362B2C9-D383-080E-147E-0A6B0728E6B6}"/>
                </a:ext>
              </a:extLst>
            </p:cNvPr>
            <p:cNvSpPr txBox="1"/>
            <p:nvPr/>
          </p:nvSpPr>
          <p:spPr>
            <a:xfrm>
              <a:off x="742944" y="3456621"/>
              <a:ext cx="8420106" cy="1407951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000" dirty="0">
                  <a:ln w="38100">
                    <a:noFill/>
                  </a:ln>
                  <a:effectLst/>
                </a:rPr>
                <a:t>ベビーカー優先</a:t>
              </a:r>
              <a:r>
                <a:rPr lang="ja-JP" altLang="en-US" sz="130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に</a:t>
              </a:r>
              <a:endParaRPr lang="en-US" altLang="ja-JP" sz="130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D5D6AC2E-6A20-D7FB-A008-7CAC533518F4}"/>
              </a:ext>
            </a:extLst>
          </p:cNvPr>
          <p:cNvGrpSpPr/>
          <p:nvPr/>
        </p:nvGrpSpPr>
        <p:grpSpPr>
          <a:xfrm>
            <a:off x="3658071" y="412955"/>
            <a:ext cx="2589852" cy="2534946"/>
            <a:chOff x="-1436561" y="3888483"/>
            <a:chExt cx="2913958" cy="2852180"/>
          </a:xfrm>
        </p:grpSpPr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2C7FEC60-020E-E749-AB7C-6CACAB9BA6AF}"/>
                </a:ext>
              </a:extLst>
            </p:cNvPr>
            <p:cNvSpPr/>
            <p:nvPr/>
          </p:nvSpPr>
          <p:spPr bwMode="auto">
            <a:xfrm>
              <a:off x="-1436561" y="3888483"/>
              <a:ext cx="2913958" cy="2852180"/>
            </a:xfrm>
            <a:prstGeom prst="roundRect">
              <a:avLst>
                <a:gd name="adj" fmla="val 5857"/>
              </a:avLst>
            </a:prstGeom>
            <a:solidFill>
              <a:srgbClr val="0070C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BB8CBF7F-B2DC-6666-901F-0421DED97857}"/>
                </a:ext>
              </a:extLst>
            </p:cNvPr>
            <p:cNvSpPr/>
            <p:nvPr/>
          </p:nvSpPr>
          <p:spPr bwMode="auto">
            <a:xfrm rot="16200000">
              <a:off x="-1188515" y="4218796"/>
              <a:ext cx="2445602" cy="2242828"/>
            </a:xfrm>
            <a:custGeom>
              <a:avLst/>
              <a:gdLst>
                <a:gd name="connsiteX0" fmla="*/ 4178567 w 4178567"/>
                <a:gd name="connsiteY0" fmla="*/ 3658323 h 3832109"/>
                <a:gd name="connsiteX1" fmla="*/ 4141838 w 4178567"/>
                <a:gd name="connsiteY1" fmla="*/ 3746994 h 3832109"/>
                <a:gd name="connsiteX2" fmla="*/ 4093452 w 4178567"/>
                <a:gd name="connsiteY2" fmla="*/ 3795380 h 3832109"/>
                <a:gd name="connsiteX3" fmla="*/ 3916111 w 4178567"/>
                <a:gd name="connsiteY3" fmla="*/ 3795380 h 3832109"/>
                <a:gd name="connsiteX4" fmla="*/ 3334358 w 4178567"/>
                <a:gd name="connsiteY4" fmla="*/ 3213627 h 3832109"/>
                <a:gd name="connsiteX5" fmla="*/ 3366136 w 4178567"/>
                <a:gd name="connsiteY5" fmla="*/ 3181849 h 3832109"/>
                <a:gd name="connsiteX6" fmla="*/ 3300648 w 4178567"/>
                <a:gd name="connsiteY6" fmla="*/ 3116361 h 3832109"/>
                <a:gd name="connsiteX7" fmla="*/ 3290600 w 4178567"/>
                <a:gd name="connsiteY7" fmla="*/ 3125209 h 3832109"/>
                <a:gd name="connsiteX8" fmla="*/ 1357485 w 4178567"/>
                <a:gd name="connsiteY8" fmla="*/ 2807064 h 3832109"/>
                <a:gd name="connsiteX9" fmla="*/ 1004991 w 4178567"/>
                <a:gd name="connsiteY9" fmla="*/ 2329793 h 3832109"/>
                <a:gd name="connsiteX10" fmla="*/ 974735 w 4178567"/>
                <a:gd name="connsiteY10" fmla="*/ 2266028 h 3832109"/>
                <a:gd name="connsiteX11" fmla="*/ 690312 w 4178567"/>
                <a:gd name="connsiteY11" fmla="*/ 2550451 h 3832109"/>
                <a:gd name="connsiteX12" fmla="*/ 692897 w 4178567"/>
                <a:gd name="connsiteY12" fmla="*/ 2555213 h 3832109"/>
                <a:gd name="connsiteX13" fmla="*/ 721236 w 4178567"/>
                <a:gd name="connsiteY13" fmla="*/ 2695582 h 3832109"/>
                <a:gd name="connsiteX14" fmla="*/ 360618 w 4178567"/>
                <a:gd name="connsiteY14" fmla="*/ 3056201 h 3832109"/>
                <a:gd name="connsiteX15" fmla="*/ 0 w 4178567"/>
                <a:gd name="connsiteY15" fmla="*/ 2695582 h 3832109"/>
                <a:gd name="connsiteX16" fmla="*/ 360618 w 4178567"/>
                <a:gd name="connsiteY16" fmla="*/ 2334963 h 3832109"/>
                <a:gd name="connsiteX17" fmla="*/ 500987 w 4178567"/>
                <a:gd name="connsiteY17" fmla="*/ 2363302 h 3832109"/>
                <a:gd name="connsiteX18" fmla="*/ 539484 w 4178567"/>
                <a:gd name="connsiteY18" fmla="*/ 2384198 h 3832109"/>
                <a:gd name="connsiteX19" fmla="*/ 885058 w 4178567"/>
                <a:gd name="connsiteY19" fmla="*/ 2038624 h 3832109"/>
                <a:gd name="connsiteX20" fmla="*/ 857013 w 4178567"/>
                <a:gd name="connsiteY20" fmla="*/ 1942715 h 3832109"/>
                <a:gd name="connsiteX21" fmla="*/ 1039340 w 4178567"/>
                <a:gd name="connsiteY21" fmla="*/ 873949 h 3832109"/>
                <a:gd name="connsiteX22" fmla="*/ 1048188 w 4178567"/>
                <a:gd name="connsiteY22" fmla="*/ 863901 h 3832109"/>
                <a:gd name="connsiteX23" fmla="*/ 861879 w 4178567"/>
                <a:gd name="connsiteY23" fmla="*/ 677592 h 3832109"/>
                <a:gd name="connsiteX24" fmla="*/ 702593 w 4178567"/>
                <a:gd name="connsiteY24" fmla="*/ 677592 h 3832109"/>
                <a:gd name="connsiteX25" fmla="*/ 692897 w 4178567"/>
                <a:gd name="connsiteY25" fmla="*/ 708827 h 3832109"/>
                <a:gd name="connsiteX26" fmla="*/ 360618 w 4178567"/>
                <a:gd name="connsiteY26" fmla="*/ 929077 h 3832109"/>
                <a:gd name="connsiteX27" fmla="*/ 0 w 4178567"/>
                <a:gd name="connsiteY27" fmla="*/ 568458 h 3832109"/>
                <a:gd name="connsiteX28" fmla="*/ 360618 w 4178567"/>
                <a:gd name="connsiteY28" fmla="*/ 207839 h 3832109"/>
                <a:gd name="connsiteX29" fmla="*/ 692897 w 4178567"/>
                <a:gd name="connsiteY29" fmla="*/ 428089 h 3832109"/>
                <a:gd name="connsiteX30" fmla="*/ 702593 w 4178567"/>
                <a:gd name="connsiteY30" fmla="*/ 459324 h 3832109"/>
                <a:gd name="connsiteX31" fmla="*/ 888876 w 4178567"/>
                <a:gd name="connsiteY31" fmla="*/ 459324 h 3832109"/>
                <a:gd name="connsiteX32" fmla="*/ 888876 w 4178567"/>
                <a:gd name="connsiteY32" fmla="*/ 62951 h 3832109"/>
                <a:gd name="connsiteX33" fmla="*/ 951827 w 4178567"/>
                <a:gd name="connsiteY33" fmla="*/ 0 h 3832109"/>
                <a:gd name="connsiteX34" fmla="*/ 986179 w 4178567"/>
                <a:gd name="connsiteY34" fmla="*/ 0 h 3832109"/>
                <a:gd name="connsiteX35" fmla="*/ 1049130 w 4178567"/>
                <a:gd name="connsiteY35" fmla="*/ 62951 h 3832109"/>
                <a:gd name="connsiteX36" fmla="*/ 1049130 w 4178567"/>
                <a:gd name="connsiteY36" fmla="*/ 547764 h 3832109"/>
                <a:gd name="connsiteX37" fmla="*/ 1823232 w 4178567"/>
                <a:gd name="connsiteY37" fmla="*/ 1321865 h 3832109"/>
                <a:gd name="connsiteX38" fmla="*/ 1823232 w 4178567"/>
                <a:gd name="connsiteY38" fmla="*/ 886561 h 3832109"/>
                <a:gd name="connsiteX39" fmla="*/ 1889151 w 4178567"/>
                <a:gd name="connsiteY39" fmla="*/ 820642 h 3832109"/>
                <a:gd name="connsiteX40" fmla="*/ 1925123 w 4178567"/>
                <a:gd name="connsiteY40" fmla="*/ 820642 h 3832109"/>
                <a:gd name="connsiteX41" fmla="*/ 1991042 w 4178567"/>
                <a:gd name="connsiteY41" fmla="*/ 886561 h 3832109"/>
                <a:gd name="connsiteX42" fmla="*/ 1991042 w 4178567"/>
                <a:gd name="connsiteY42" fmla="*/ 1489675 h 3832109"/>
                <a:gd name="connsiteX43" fmla="*/ 3524676 w 4178567"/>
                <a:gd name="connsiteY43" fmla="*/ 3023309 h 3832109"/>
                <a:gd name="connsiteX44" fmla="*/ 3560085 w 4178567"/>
                <a:gd name="connsiteY44" fmla="*/ 2987900 h 3832109"/>
                <a:gd name="connsiteX45" fmla="*/ 4141838 w 4178567"/>
                <a:gd name="connsiteY45" fmla="*/ 3569653 h 3832109"/>
                <a:gd name="connsiteX46" fmla="*/ 4178567 w 4178567"/>
                <a:gd name="connsiteY46" fmla="*/ 3658323 h 3832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178567" h="3832109">
                  <a:moveTo>
                    <a:pt x="4178567" y="3658323"/>
                  </a:moveTo>
                  <a:cubicBezTo>
                    <a:pt x="4178567" y="3690415"/>
                    <a:pt x="4166324" y="3722508"/>
                    <a:pt x="4141838" y="3746994"/>
                  </a:cubicBezTo>
                  <a:lnTo>
                    <a:pt x="4093452" y="3795380"/>
                  </a:lnTo>
                  <a:cubicBezTo>
                    <a:pt x="4044480" y="3844352"/>
                    <a:pt x="3965082" y="3844352"/>
                    <a:pt x="3916111" y="3795380"/>
                  </a:cubicBezTo>
                  <a:lnTo>
                    <a:pt x="3334358" y="3213627"/>
                  </a:lnTo>
                  <a:lnTo>
                    <a:pt x="3366136" y="3181849"/>
                  </a:lnTo>
                  <a:lnTo>
                    <a:pt x="3300648" y="3116361"/>
                  </a:lnTo>
                  <a:lnTo>
                    <a:pt x="3290600" y="3125209"/>
                  </a:lnTo>
                  <a:cubicBezTo>
                    <a:pt x="2779105" y="3520818"/>
                    <a:pt x="1943323" y="3392902"/>
                    <a:pt x="1357485" y="2807064"/>
                  </a:cubicBezTo>
                  <a:cubicBezTo>
                    <a:pt x="1211025" y="2660604"/>
                    <a:pt x="1093186" y="2498523"/>
                    <a:pt x="1004991" y="2329793"/>
                  </a:cubicBezTo>
                  <a:lnTo>
                    <a:pt x="974735" y="2266028"/>
                  </a:lnTo>
                  <a:lnTo>
                    <a:pt x="690312" y="2550451"/>
                  </a:lnTo>
                  <a:lnTo>
                    <a:pt x="692897" y="2555213"/>
                  </a:lnTo>
                  <a:cubicBezTo>
                    <a:pt x="711145" y="2598357"/>
                    <a:pt x="721236" y="2645791"/>
                    <a:pt x="721236" y="2695582"/>
                  </a:cubicBezTo>
                  <a:cubicBezTo>
                    <a:pt x="721236" y="2894746"/>
                    <a:pt x="559782" y="3056201"/>
                    <a:pt x="360618" y="3056201"/>
                  </a:cubicBezTo>
                  <a:cubicBezTo>
                    <a:pt x="161454" y="3056201"/>
                    <a:pt x="0" y="2894746"/>
                    <a:pt x="0" y="2695582"/>
                  </a:cubicBezTo>
                  <a:cubicBezTo>
                    <a:pt x="0" y="2496418"/>
                    <a:pt x="161454" y="2334963"/>
                    <a:pt x="360618" y="2334963"/>
                  </a:cubicBezTo>
                  <a:cubicBezTo>
                    <a:pt x="410409" y="2334963"/>
                    <a:pt x="457843" y="2345054"/>
                    <a:pt x="500987" y="2363302"/>
                  </a:cubicBezTo>
                  <a:lnTo>
                    <a:pt x="539484" y="2384198"/>
                  </a:lnTo>
                  <a:lnTo>
                    <a:pt x="885058" y="2038624"/>
                  </a:lnTo>
                  <a:lnTo>
                    <a:pt x="857013" y="1942715"/>
                  </a:lnTo>
                  <a:cubicBezTo>
                    <a:pt x="759926" y="1551987"/>
                    <a:pt x="816810" y="1161665"/>
                    <a:pt x="1039340" y="873949"/>
                  </a:cubicBezTo>
                  <a:lnTo>
                    <a:pt x="1048188" y="863901"/>
                  </a:lnTo>
                  <a:lnTo>
                    <a:pt x="861879" y="677592"/>
                  </a:lnTo>
                  <a:lnTo>
                    <a:pt x="702593" y="677592"/>
                  </a:lnTo>
                  <a:lnTo>
                    <a:pt x="692897" y="708827"/>
                  </a:lnTo>
                  <a:cubicBezTo>
                    <a:pt x="638152" y="838258"/>
                    <a:pt x="509991" y="929077"/>
                    <a:pt x="360618" y="929077"/>
                  </a:cubicBezTo>
                  <a:cubicBezTo>
                    <a:pt x="161454" y="929077"/>
                    <a:pt x="0" y="767622"/>
                    <a:pt x="0" y="568458"/>
                  </a:cubicBezTo>
                  <a:cubicBezTo>
                    <a:pt x="0" y="369294"/>
                    <a:pt x="161454" y="207839"/>
                    <a:pt x="360618" y="207839"/>
                  </a:cubicBezTo>
                  <a:cubicBezTo>
                    <a:pt x="509991" y="207839"/>
                    <a:pt x="638152" y="298657"/>
                    <a:pt x="692897" y="428089"/>
                  </a:cubicBezTo>
                  <a:lnTo>
                    <a:pt x="702593" y="459324"/>
                  </a:lnTo>
                  <a:lnTo>
                    <a:pt x="888876" y="459324"/>
                  </a:lnTo>
                  <a:lnTo>
                    <a:pt x="888876" y="62951"/>
                  </a:lnTo>
                  <a:cubicBezTo>
                    <a:pt x="888876" y="28184"/>
                    <a:pt x="917060" y="0"/>
                    <a:pt x="951827" y="0"/>
                  </a:cubicBezTo>
                  <a:lnTo>
                    <a:pt x="986179" y="0"/>
                  </a:lnTo>
                  <a:cubicBezTo>
                    <a:pt x="1020946" y="0"/>
                    <a:pt x="1049130" y="28184"/>
                    <a:pt x="1049130" y="62951"/>
                  </a:cubicBezTo>
                  <a:lnTo>
                    <a:pt x="1049130" y="547764"/>
                  </a:lnTo>
                  <a:lnTo>
                    <a:pt x="1823232" y="1321865"/>
                  </a:lnTo>
                  <a:lnTo>
                    <a:pt x="1823232" y="886561"/>
                  </a:lnTo>
                  <a:cubicBezTo>
                    <a:pt x="1823232" y="850155"/>
                    <a:pt x="1852745" y="820642"/>
                    <a:pt x="1889151" y="820642"/>
                  </a:cubicBezTo>
                  <a:lnTo>
                    <a:pt x="1925123" y="820642"/>
                  </a:lnTo>
                  <a:cubicBezTo>
                    <a:pt x="1961529" y="820642"/>
                    <a:pt x="1991042" y="850155"/>
                    <a:pt x="1991042" y="886561"/>
                  </a:cubicBezTo>
                  <a:lnTo>
                    <a:pt x="1991042" y="1489675"/>
                  </a:lnTo>
                  <a:lnTo>
                    <a:pt x="3524676" y="3023309"/>
                  </a:lnTo>
                  <a:lnTo>
                    <a:pt x="3560085" y="2987900"/>
                  </a:lnTo>
                  <a:lnTo>
                    <a:pt x="4141838" y="3569653"/>
                  </a:lnTo>
                  <a:cubicBezTo>
                    <a:pt x="4166324" y="3594138"/>
                    <a:pt x="4178567" y="3626231"/>
                    <a:pt x="4178567" y="3658323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3F74BDA0-15D4-4FA4-BE0A-CA3D3E8FD8F5}"/>
              </a:ext>
            </a:extLst>
          </p:cNvPr>
          <p:cNvSpPr/>
          <p:nvPr/>
        </p:nvSpPr>
        <p:spPr>
          <a:xfrm>
            <a:off x="137465" y="98631"/>
            <a:ext cx="2635232" cy="661188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D8850C22-9282-5D28-86D9-D65E0BFD15B8}"/>
              </a:ext>
            </a:extLst>
          </p:cNvPr>
          <p:cNvGrpSpPr/>
          <p:nvPr/>
        </p:nvGrpSpPr>
        <p:grpSpPr>
          <a:xfrm>
            <a:off x="781447" y="1088740"/>
            <a:ext cx="1464745" cy="4399246"/>
            <a:chOff x="8605429" y="731902"/>
            <a:chExt cx="1445138" cy="4340359"/>
          </a:xfrm>
        </p:grpSpPr>
        <p:sp>
          <p:nvSpPr>
            <p:cNvPr id="45" name="四角形: 上の 2 つの角を丸める 44">
              <a:extLst>
                <a:ext uri="{FF2B5EF4-FFF2-40B4-BE49-F238E27FC236}">
                  <a16:creationId xmlns:a16="http://schemas.microsoft.com/office/drawing/2014/main" id="{5D2CC204-ED7D-93D4-3605-1ECC27C2FD8E}"/>
                </a:ext>
              </a:extLst>
            </p:cNvPr>
            <p:cNvSpPr/>
            <p:nvPr/>
          </p:nvSpPr>
          <p:spPr bwMode="auto">
            <a:xfrm rot="11558739">
              <a:off x="8734696" y="2293537"/>
              <a:ext cx="167809" cy="1253362"/>
            </a:xfrm>
            <a:prstGeom prst="round2SameRect">
              <a:avLst>
                <a:gd name="adj1" fmla="val 39282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5E501F38-6137-BFA8-C04F-33E2D0B84747}"/>
                </a:ext>
              </a:extLst>
            </p:cNvPr>
            <p:cNvSpPr/>
            <p:nvPr/>
          </p:nvSpPr>
          <p:spPr bwMode="auto">
            <a:xfrm>
              <a:off x="8938734" y="1503910"/>
              <a:ext cx="426246" cy="3200285"/>
            </a:xfrm>
            <a:custGeom>
              <a:avLst/>
              <a:gdLst>
                <a:gd name="connsiteX0" fmla="*/ 5418 w 1277431"/>
                <a:gd name="connsiteY0" fmla="*/ 0 h 3455842"/>
                <a:gd name="connsiteX1" fmla="*/ 1277431 w 1277431"/>
                <a:gd name="connsiteY1" fmla="*/ 1727921 h 3455842"/>
                <a:gd name="connsiteX2" fmla="*/ 5418 w 1277431"/>
                <a:gd name="connsiteY2" fmla="*/ 3455842 h 3455842"/>
                <a:gd name="connsiteX3" fmla="*/ 0 w 1277431"/>
                <a:gd name="connsiteY3" fmla="*/ 3455471 h 3455842"/>
                <a:gd name="connsiteX4" fmla="*/ 0 w 1277431"/>
                <a:gd name="connsiteY4" fmla="*/ 372 h 3455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7431" h="3455842">
                  <a:moveTo>
                    <a:pt x="5418" y="0"/>
                  </a:moveTo>
                  <a:cubicBezTo>
                    <a:pt x="707931" y="0"/>
                    <a:pt x="1277431" y="773617"/>
                    <a:pt x="1277431" y="1727921"/>
                  </a:cubicBezTo>
                  <a:cubicBezTo>
                    <a:pt x="1277431" y="2682225"/>
                    <a:pt x="707931" y="3455842"/>
                    <a:pt x="5418" y="3455842"/>
                  </a:cubicBezTo>
                  <a:lnTo>
                    <a:pt x="0" y="3455471"/>
                  </a:lnTo>
                  <a:lnTo>
                    <a:pt x="0" y="372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818B4649-74AB-D558-6094-161873573CE3}"/>
                </a:ext>
              </a:extLst>
            </p:cNvPr>
            <p:cNvSpPr/>
            <p:nvPr/>
          </p:nvSpPr>
          <p:spPr bwMode="auto">
            <a:xfrm>
              <a:off x="9228294" y="1503910"/>
              <a:ext cx="426246" cy="3200285"/>
            </a:xfrm>
            <a:custGeom>
              <a:avLst/>
              <a:gdLst>
                <a:gd name="connsiteX0" fmla="*/ 5418 w 1277431"/>
                <a:gd name="connsiteY0" fmla="*/ 0 h 3455842"/>
                <a:gd name="connsiteX1" fmla="*/ 1277431 w 1277431"/>
                <a:gd name="connsiteY1" fmla="*/ 1727921 h 3455842"/>
                <a:gd name="connsiteX2" fmla="*/ 5418 w 1277431"/>
                <a:gd name="connsiteY2" fmla="*/ 3455842 h 3455842"/>
                <a:gd name="connsiteX3" fmla="*/ 0 w 1277431"/>
                <a:gd name="connsiteY3" fmla="*/ 3455471 h 3455842"/>
                <a:gd name="connsiteX4" fmla="*/ 0 w 1277431"/>
                <a:gd name="connsiteY4" fmla="*/ 372 h 3455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7431" h="3455842">
                  <a:moveTo>
                    <a:pt x="5418" y="0"/>
                  </a:moveTo>
                  <a:cubicBezTo>
                    <a:pt x="707931" y="0"/>
                    <a:pt x="1277431" y="773617"/>
                    <a:pt x="1277431" y="1727921"/>
                  </a:cubicBezTo>
                  <a:cubicBezTo>
                    <a:pt x="1277431" y="2682225"/>
                    <a:pt x="707931" y="3455842"/>
                    <a:pt x="5418" y="3455842"/>
                  </a:cubicBezTo>
                  <a:lnTo>
                    <a:pt x="0" y="3455471"/>
                  </a:lnTo>
                  <a:lnTo>
                    <a:pt x="0" y="372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6E570FE9-2A6A-8ED4-D1F4-8DC65545DEE5}"/>
                </a:ext>
              </a:extLst>
            </p:cNvPr>
            <p:cNvSpPr/>
            <p:nvPr/>
          </p:nvSpPr>
          <p:spPr bwMode="auto">
            <a:xfrm>
              <a:off x="8943467" y="863782"/>
              <a:ext cx="702342" cy="1345667"/>
            </a:xfrm>
            <a:custGeom>
              <a:avLst/>
              <a:gdLst>
                <a:gd name="connsiteX0" fmla="*/ 66268 w 1338768"/>
                <a:gd name="connsiteY0" fmla="*/ 0 h 1345667"/>
                <a:gd name="connsiteX1" fmla="*/ 972737 w 1338768"/>
                <a:gd name="connsiteY1" fmla="*/ 417300 h 1345667"/>
                <a:gd name="connsiteX2" fmla="*/ 1338741 w 1338768"/>
                <a:gd name="connsiteY2" fmla="*/ 1345667 h 1345667"/>
                <a:gd name="connsiteX3" fmla="*/ 0 w 1338768"/>
                <a:gd name="connsiteY3" fmla="*/ 1337127 h 1345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8768" h="1345667">
                  <a:moveTo>
                    <a:pt x="66268" y="0"/>
                  </a:moveTo>
                  <a:cubicBezTo>
                    <a:pt x="424291" y="17744"/>
                    <a:pt x="743553" y="174933"/>
                    <a:pt x="972737" y="417300"/>
                  </a:cubicBezTo>
                  <a:cubicBezTo>
                    <a:pt x="1201921" y="659667"/>
                    <a:pt x="1341027" y="987212"/>
                    <a:pt x="1338741" y="1345667"/>
                  </a:cubicBezTo>
                  <a:lnTo>
                    <a:pt x="0" y="1337127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9" name="四角形: 角を丸くする 48">
              <a:extLst>
                <a:ext uri="{FF2B5EF4-FFF2-40B4-BE49-F238E27FC236}">
                  <a16:creationId xmlns:a16="http://schemas.microsoft.com/office/drawing/2014/main" id="{E5A306DE-8937-DEEB-CBE9-F2666EE4C987}"/>
                </a:ext>
              </a:extLst>
            </p:cNvPr>
            <p:cNvSpPr/>
            <p:nvPr/>
          </p:nvSpPr>
          <p:spPr bwMode="auto">
            <a:xfrm rot="16200000">
              <a:off x="6952776" y="2689846"/>
              <a:ext cx="4012536" cy="224210"/>
            </a:xfrm>
            <a:prstGeom prst="roundRect">
              <a:avLst>
                <a:gd name="adj" fmla="val 31633"/>
              </a:avLst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" name="四角形: 上の 2 つの角を丸める 49">
              <a:extLst>
                <a:ext uri="{FF2B5EF4-FFF2-40B4-BE49-F238E27FC236}">
                  <a16:creationId xmlns:a16="http://schemas.microsoft.com/office/drawing/2014/main" id="{199EACEF-3CC6-6966-7B7C-DB4424DF4698}"/>
                </a:ext>
              </a:extLst>
            </p:cNvPr>
            <p:cNvSpPr/>
            <p:nvPr/>
          </p:nvSpPr>
          <p:spPr bwMode="auto">
            <a:xfrm>
              <a:off x="8790262" y="731902"/>
              <a:ext cx="319227" cy="948122"/>
            </a:xfrm>
            <a:prstGeom prst="round2SameRect">
              <a:avLst>
                <a:gd name="adj1" fmla="val 39282"/>
                <a:gd name="adj2" fmla="val 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" name="四角形: 角を丸くする 50">
              <a:extLst>
                <a:ext uri="{FF2B5EF4-FFF2-40B4-BE49-F238E27FC236}">
                  <a16:creationId xmlns:a16="http://schemas.microsoft.com/office/drawing/2014/main" id="{6C10C175-A66C-C15E-C9A1-034469FC1A1B}"/>
                </a:ext>
              </a:extLst>
            </p:cNvPr>
            <p:cNvSpPr/>
            <p:nvPr/>
          </p:nvSpPr>
          <p:spPr bwMode="auto">
            <a:xfrm rot="4036274">
              <a:off x="8308307" y="3696006"/>
              <a:ext cx="2080991" cy="224210"/>
            </a:xfrm>
            <a:prstGeom prst="roundRect">
              <a:avLst>
                <a:gd name="adj" fmla="val 31633"/>
              </a:avLst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60E12698-1655-3231-D7B2-87C31274B485}"/>
                </a:ext>
              </a:extLst>
            </p:cNvPr>
            <p:cNvSpPr/>
            <p:nvPr/>
          </p:nvSpPr>
          <p:spPr bwMode="auto">
            <a:xfrm>
              <a:off x="8605429" y="4351025"/>
              <a:ext cx="721238" cy="72123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FF477CCE-A3FF-5168-7114-2A4D0C449EE1}"/>
                </a:ext>
              </a:extLst>
            </p:cNvPr>
            <p:cNvSpPr/>
            <p:nvPr/>
          </p:nvSpPr>
          <p:spPr bwMode="auto">
            <a:xfrm>
              <a:off x="8773069" y="4518665"/>
              <a:ext cx="385958" cy="38595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05D0E38C-7FAC-5755-A7E1-9E12FEE2CD71}"/>
                </a:ext>
              </a:extLst>
            </p:cNvPr>
            <p:cNvSpPr/>
            <p:nvPr/>
          </p:nvSpPr>
          <p:spPr bwMode="auto">
            <a:xfrm>
              <a:off x="9329329" y="4351025"/>
              <a:ext cx="721238" cy="72123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8DC7D33B-857C-03A0-3129-4F15DB9DD3BA}"/>
                </a:ext>
              </a:extLst>
            </p:cNvPr>
            <p:cNvSpPr/>
            <p:nvPr/>
          </p:nvSpPr>
          <p:spPr bwMode="auto">
            <a:xfrm>
              <a:off x="9496969" y="4518665"/>
              <a:ext cx="385958" cy="38595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3F4B96F-C1C6-9F47-5076-83FC7D53D1CC}"/>
              </a:ext>
            </a:extLst>
          </p:cNvPr>
          <p:cNvGrpSpPr/>
          <p:nvPr/>
        </p:nvGrpSpPr>
        <p:grpSpPr>
          <a:xfrm>
            <a:off x="3152800" y="646830"/>
            <a:ext cx="6300700" cy="5692488"/>
            <a:chOff x="3152800" y="1036514"/>
            <a:chExt cx="6300700" cy="4887823"/>
          </a:xfrm>
        </p:grpSpPr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A1F59000-9B6A-4383-8588-8AB72E3B03E1}"/>
                </a:ext>
              </a:extLst>
            </p:cNvPr>
            <p:cNvSpPr txBox="1"/>
            <p:nvPr/>
          </p:nvSpPr>
          <p:spPr>
            <a:xfrm>
              <a:off x="3152800" y="2725024"/>
              <a:ext cx="6300700" cy="1407951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000" dirty="0">
                  <a:ln w="38100">
                    <a:noFill/>
                  </a:ln>
                  <a:effectLst/>
                </a:rPr>
                <a:t>折りたたんで</a:t>
              </a: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7362B2C9-D383-080E-147E-0A6B0728E6B6}"/>
                </a:ext>
              </a:extLst>
            </p:cNvPr>
            <p:cNvSpPr txBox="1"/>
            <p:nvPr/>
          </p:nvSpPr>
          <p:spPr>
            <a:xfrm>
              <a:off x="3152800" y="1036514"/>
              <a:ext cx="6300700" cy="1407951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0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ベビーカーは</a:t>
              </a:r>
              <a:endParaRPr lang="en-US" altLang="ja-JP" sz="130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1AE3362D-641F-DCBD-F9D5-96F97426CC36}"/>
                </a:ext>
              </a:extLst>
            </p:cNvPr>
            <p:cNvSpPr txBox="1"/>
            <p:nvPr/>
          </p:nvSpPr>
          <p:spPr>
            <a:xfrm>
              <a:off x="3152800" y="4516386"/>
              <a:ext cx="6300700" cy="1407951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0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ご入場下さい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83851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3F74BDA0-15D4-4FA4-BE0A-CA3D3E8FD8F5}"/>
              </a:ext>
            </a:extLst>
          </p:cNvPr>
          <p:cNvSpPr/>
          <p:nvPr/>
        </p:nvSpPr>
        <p:spPr>
          <a:xfrm>
            <a:off x="137465" y="98631"/>
            <a:ext cx="9631070" cy="31503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1F59000-9B6A-4383-8588-8AB72E3B03E1}"/>
              </a:ext>
            </a:extLst>
          </p:cNvPr>
          <p:cNvSpPr txBox="1"/>
          <p:nvPr/>
        </p:nvSpPr>
        <p:spPr>
          <a:xfrm>
            <a:off x="742944" y="5105399"/>
            <a:ext cx="8420106" cy="140795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目を離さないで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362B2C9-D383-080E-147E-0A6B0728E6B6}"/>
              </a:ext>
            </a:extLst>
          </p:cNvPr>
          <p:cNvSpPr txBox="1"/>
          <p:nvPr/>
        </p:nvSpPr>
        <p:spPr>
          <a:xfrm>
            <a:off x="742944" y="3456621"/>
            <a:ext cx="8420106" cy="140795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ベビーカーから</a:t>
            </a:r>
            <a:endParaRPr lang="en-US" altLang="ja-JP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12AAB26A-04CC-DFBA-D885-6438E82B74CB}"/>
              </a:ext>
            </a:extLst>
          </p:cNvPr>
          <p:cNvGrpSpPr/>
          <p:nvPr/>
        </p:nvGrpSpPr>
        <p:grpSpPr>
          <a:xfrm>
            <a:off x="8171372" y="-6004"/>
            <a:ext cx="1734628" cy="3339754"/>
            <a:chOff x="5153454" y="3795554"/>
            <a:chExt cx="1388247" cy="2672851"/>
          </a:xfrm>
        </p:grpSpPr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2053268B-63D6-C0A4-6322-9C949EF761FC}"/>
                </a:ext>
              </a:extLst>
            </p:cNvPr>
            <p:cNvSpPr/>
            <p:nvPr/>
          </p:nvSpPr>
          <p:spPr bwMode="auto">
            <a:xfrm rot="1800000">
              <a:off x="5505543" y="3795554"/>
              <a:ext cx="672519" cy="1234331"/>
            </a:xfrm>
            <a:custGeom>
              <a:avLst/>
              <a:gdLst>
                <a:gd name="connsiteX0" fmla="*/ 431632 w 672519"/>
                <a:gd name="connsiteY0" fmla="*/ 48500 h 1234331"/>
                <a:gd name="connsiteX1" fmla="*/ 643525 w 672519"/>
                <a:gd name="connsiteY1" fmla="*/ 0 h 1234331"/>
                <a:gd name="connsiteX2" fmla="*/ 634001 w 672519"/>
                <a:gd name="connsiteY2" fmla="*/ 19371 h 1234331"/>
                <a:gd name="connsiteX3" fmla="*/ 653096 w 672519"/>
                <a:gd name="connsiteY3" fmla="*/ 16578 h 1234331"/>
                <a:gd name="connsiteX4" fmla="*/ 672519 w 672519"/>
                <a:gd name="connsiteY4" fmla="*/ 50219 h 1234331"/>
                <a:gd name="connsiteX5" fmla="*/ 643149 w 672519"/>
                <a:gd name="connsiteY5" fmla="*/ 66901 h 1234331"/>
                <a:gd name="connsiteX6" fmla="*/ 597499 w 672519"/>
                <a:gd name="connsiteY6" fmla="*/ 112170 h 1234331"/>
                <a:gd name="connsiteX7" fmla="*/ 627458 w 672519"/>
                <a:gd name="connsiteY7" fmla="*/ 125869 h 1234331"/>
                <a:gd name="connsiteX8" fmla="*/ 568483 w 672519"/>
                <a:gd name="connsiteY8" fmla="*/ 156146 h 1234331"/>
                <a:gd name="connsiteX9" fmla="*/ 521140 w 672519"/>
                <a:gd name="connsiteY9" fmla="*/ 298186 h 1234331"/>
                <a:gd name="connsiteX10" fmla="*/ 480345 w 672519"/>
                <a:gd name="connsiteY10" fmla="*/ 617165 h 1234331"/>
                <a:gd name="connsiteX11" fmla="*/ 482171 w 672519"/>
                <a:gd name="connsiteY11" fmla="*/ 645959 h 1234331"/>
                <a:gd name="connsiteX12" fmla="*/ 483969 w 672519"/>
                <a:gd name="connsiteY12" fmla="*/ 652737 h 1234331"/>
                <a:gd name="connsiteX13" fmla="*/ 530872 w 672519"/>
                <a:gd name="connsiteY13" fmla="*/ 733972 h 1234331"/>
                <a:gd name="connsiteX14" fmla="*/ 486547 w 672519"/>
                <a:gd name="connsiteY14" fmla="*/ 714932 h 1234331"/>
                <a:gd name="connsiteX15" fmla="*/ 490545 w 672519"/>
                <a:gd name="connsiteY15" fmla="*/ 777955 h 1234331"/>
                <a:gd name="connsiteX16" fmla="*/ 643525 w 672519"/>
                <a:gd name="connsiteY16" fmla="*/ 1234331 h 1234331"/>
                <a:gd name="connsiteX17" fmla="*/ 141937 w 672519"/>
                <a:gd name="connsiteY17" fmla="*/ 857394 h 1234331"/>
                <a:gd name="connsiteX18" fmla="*/ 123538 w 672519"/>
                <a:gd name="connsiteY18" fmla="*/ 790200 h 1234331"/>
                <a:gd name="connsiteX19" fmla="*/ 121549 w 672519"/>
                <a:gd name="connsiteY19" fmla="*/ 799105 h 1234331"/>
                <a:gd name="connsiteX20" fmla="*/ 115149 w 672519"/>
                <a:gd name="connsiteY20" fmla="*/ 914971 h 1234331"/>
                <a:gd name="connsiteX21" fmla="*/ 115149 w 672519"/>
                <a:gd name="connsiteY21" fmla="*/ 914972 h 1234331"/>
                <a:gd name="connsiteX22" fmla="*/ 102508 w 672519"/>
                <a:gd name="connsiteY22" fmla="*/ 345912 h 1234331"/>
                <a:gd name="connsiteX23" fmla="*/ 190765 w 672519"/>
                <a:gd name="connsiteY23" fmla="*/ 236429 h 1234331"/>
                <a:gd name="connsiteX24" fmla="*/ 256868 w 672519"/>
                <a:gd name="connsiteY24" fmla="*/ 183141 h 1234331"/>
                <a:gd name="connsiteX25" fmla="*/ 258599 w 672519"/>
                <a:gd name="connsiteY25" fmla="*/ 180763 h 1234331"/>
                <a:gd name="connsiteX26" fmla="*/ 431632 w 672519"/>
                <a:gd name="connsiteY26" fmla="*/ 48500 h 1234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72519" h="1234331">
                  <a:moveTo>
                    <a:pt x="431632" y="48500"/>
                  </a:moveTo>
                  <a:cubicBezTo>
                    <a:pt x="496760" y="17270"/>
                    <a:pt x="568364" y="0"/>
                    <a:pt x="643525" y="0"/>
                  </a:cubicBezTo>
                  <a:lnTo>
                    <a:pt x="634001" y="19371"/>
                  </a:lnTo>
                  <a:lnTo>
                    <a:pt x="653096" y="16578"/>
                  </a:lnTo>
                  <a:lnTo>
                    <a:pt x="672519" y="50219"/>
                  </a:lnTo>
                  <a:lnTo>
                    <a:pt x="643149" y="66901"/>
                  </a:lnTo>
                  <a:lnTo>
                    <a:pt x="597499" y="112170"/>
                  </a:lnTo>
                  <a:lnTo>
                    <a:pt x="627458" y="125869"/>
                  </a:lnTo>
                  <a:lnTo>
                    <a:pt x="568483" y="156146"/>
                  </a:lnTo>
                  <a:lnTo>
                    <a:pt x="521140" y="298186"/>
                  </a:lnTo>
                  <a:cubicBezTo>
                    <a:pt x="493944" y="402201"/>
                    <a:pt x="480345" y="509683"/>
                    <a:pt x="480345" y="617165"/>
                  </a:cubicBezTo>
                  <a:lnTo>
                    <a:pt x="482171" y="645959"/>
                  </a:lnTo>
                  <a:lnTo>
                    <a:pt x="483969" y="652737"/>
                  </a:lnTo>
                  <a:cubicBezTo>
                    <a:pt x="496135" y="682842"/>
                    <a:pt x="511818" y="710247"/>
                    <a:pt x="530872" y="733972"/>
                  </a:cubicBezTo>
                  <a:lnTo>
                    <a:pt x="486547" y="714932"/>
                  </a:lnTo>
                  <a:lnTo>
                    <a:pt x="490545" y="777955"/>
                  </a:lnTo>
                  <a:cubicBezTo>
                    <a:pt x="510942" y="937878"/>
                    <a:pt x="561935" y="1093903"/>
                    <a:pt x="643525" y="1234331"/>
                  </a:cubicBezTo>
                  <a:cubicBezTo>
                    <a:pt x="418042" y="1234330"/>
                    <a:pt x="224575" y="1078904"/>
                    <a:pt x="141937" y="857394"/>
                  </a:cubicBezTo>
                  <a:lnTo>
                    <a:pt x="123538" y="790200"/>
                  </a:lnTo>
                  <a:lnTo>
                    <a:pt x="121549" y="799105"/>
                  </a:lnTo>
                  <a:cubicBezTo>
                    <a:pt x="115985" y="838465"/>
                    <a:pt x="113791" y="877286"/>
                    <a:pt x="115149" y="914971"/>
                  </a:cubicBezTo>
                  <a:lnTo>
                    <a:pt x="115149" y="914972"/>
                  </a:lnTo>
                  <a:cubicBezTo>
                    <a:pt x="-33302" y="818593"/>
                    <a:pt x="-38962" y="563815"/>
                    <a:pt x="102508" y="345912"/>
                  </a:cubicBezTo>
                  <a:cubicBezTo>
                    <a:pt x="129034" y="305054"/>
                    <a:pt x="158849" y="268394"/>
                    <a:pt x="190765" y="236429"/>
                  </a:cubicBezTo>
                  <a:lnTo>
                    <a:pt x="256868" y="183141"/>
                  </a:lnTo>
                  <a:lnTo>
                    <a:pt x="258599" y="180763"/>
                  </a:lnTo>
                  <a:cubicBezTo>
                    <a:pt x="307854" y="124922"/>
                    <a:pt x="366505" y="79730"/>
                    <a:pt x="431632" y="4850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68146E91-4DA1-5412-7016-2E31BFE2B30C}"/>
                </a:ext>
              </a:extLst>
            </p:cNvPr>
            <p:cNvSpPr/>
            <p:nvPr/>
          </p:nvSpPr>
          <p:spPr bwMode="auto">
            <a:xfrm>
              <a:off x="5515677" y="4042661"/>
              <a:ext cx="900808" cy="2048537"/>
            </a:xfrm>
            <a:custGeom>
              <a:avLst/>
              <a:gdLst>
                <a:gd name="connsiteX0" fmla="*/ 900808 w 900808"/>
                <a:gd name="connsiteY0" fmla="*/ 0 h 2048537"/>
                <a:gd name="connsiteX1" fmla="*/ 900808 w 900808"/>
                <a:gd name="connsiteY1" fmla="*/ 2048537 h 2048537"/>
                <a:gd name="connsiteX2" fmla="*/ 845824 w 900808"/>
                <a:gd name="connsiteY2" fmla="*/ 2045760 h 2048537"/>
                <a:gd name="connsiteX3" fmla="*/ 516064 w 900808"/>
                <a:gd name="connsiteY3" fmla="*/ 1919606 h 2048537"/>
                <a:gd name="connsiteX4" fmla="*/ 469807 w 900808"/>
                <a:gd name="connsiteY4" fmla="*/ 1878188 h 2048537"/>
                <a:gd name="connsiteX5" fmla="*/ 495757 w 900808"/>
                <a:gd name="connsiteY5" fmla="*/ 1869567 h 2048537"/>
                <a:gd name="connsiteX6" fmla="*/ 707565 w 900808"/>
                <a:gd name="connsiteY6" fmla="*/ 1625759 h 2048537"/>
                <a:gd name="connsiteX7" fmla="*/ 227154 w 900808"/>
                <a:gd name="connsiteY7" fmla="*/ 1331736 h 2048537"/>
                <a:gd name="connsiteX8" fmla="*/ 143496 w 900808"/>
                <a:gd name="connsiteY8" fmla="*/ 1336898 h 2048537"/>
                <a:gd name="connsiteX9" fmla="*/ 141338 w 900808"/>
                <a:gd name="connsiteY9" fmla="*/ 1328486 h 2048537"/>
                <a:gd name="connsiteX10" fmla="*/ 131184 w 900808"/>
                <a:gd name="connsiteY10" fmla="*/ 1257630 h 2048537"/>
                <a:gd name="connsiteX11" fmla="*/ 173130 w 900808"/>
                <a:gd name="connsiteY11" fmla="*/ 919863 h 2048537"/>
                <a:gd name="connsiteX12" fmla="*/ 845824 w 900808"/>
                <a:gd name="connsiteY12" fmla="*/ 2776 h 2048537"/>
                <a:gd name="connsiteX13" fmla="*/ 900808 w 900808"/>
                <a:gd name="connsiteY13" fmla="*/ 0 h 2048537"/>
                <a:gd name="connsiteX0" fmla="*/ 900808 w 1066116"/>
                <a:gd name="connsiteY0" fmla="*/ 0 h 2048537"/>
                <a:gd name="connsiteX1" fmla="*/ 1066098 w 1066116"/>
                <a:gd name="connsiteY1" fmla="*/ 943677 h 2048537"/>
                <a:gd name="connsiteX2" fmla="*/ 900808 w 1066116"/>
                <a:gd name="connsiteY2" fmla="*/ 2048537 h 2048537"/>
                <a:gd name="connsiteX3" fmla="*/ 845824 w 1066116"/>
                <a:gd name="connsiteY3" fmla="*/ 2045760 h 2048537"/>
                <a:gd name="connsiteX4" fmla="*/ 516064 w 1066116"/>
                <a:gd name="connsiteY4" fmla="*/ 1919606 h 2048537"/>
                <a:gd name="connsiteX5" fmla="*/ 469807 w 1066116"/>
                <a:gd name="connsiteY5" fmla="*/ 1878188 h 2048537"/>
                <a:gd name="connsiteX6" fmla="*/ 495757 w 1066116"/>
                <a:gd name="connsiteY6" fmla="*/ 1869567 h 2048537"/>
                <a:gd name="connsiteX7" fmla="*/ 707565 w 1066116"/>
                <a:gd name="connsiteY7" fmla="*/ 1625759 h 2048537"/>
                <a:gd name="connsiteX8" fmla="*/ 227154 w 1066116"/>
                <a:gd name="connsiteY8" fmla="*/ 1331736 h 2048537"/>
                <a:gd name="connsiteX9" fmla="*/ 143496 w 1066116"/>
                <a:gd name="connsiteY9" fmla="*/ 1336898 h 2048537"/>
                <a:gd name="connsiteX10" fmla="*/ 141338 w 1066116"/>
                <a:gd name="connsiteY10" fmla="*/ 1328486 h 2048537"/>
                <a:gd name="connsiteX11" fmla="*/ 131184 w 1066116"/>
                <a:gd name="connsiteY11" fmla="*/ 1257630 h 2048537"/>
                <a:gd name="connsiteX12" fmla="*/ 173130 w 1066116"/>
                <a:gd name="connsiteY12" fmla="*/ 919863 h 2048537"/>
                <a:gd name="connsiteX13" fmla="*/ 845824 w 1066116"/>
                <a:gd name="connsiteY13" fmla="*/ 2776 h 2048537"/>
                <a:gd name="connsiteX14" fmla="*/ 900808 w 1066116"/>
                <a:gd name="connsiteY14" fmla="*/ 0 h 2048537"/>
                <a:gd name="connsiteX0" fmla="*/ 1066098 w 1157538"/>
                <a:gd name="connsiteY0" fmla="*/ 943677 h 2048537"/>
                <a:gd name="connsiteX1" fmla="*/ 900808 w 1157538"/>
                <a:gd name="connsiteY1" fmla="*/ 2048537 h 2048537"/>
                <a:gd name="connsiteX2" fmla="*/ 845824 w 1157538"/>
                <a:gd name="connsiteY2" fmla="*/ 2045760 h 2048537"/>
                <a:gd name="connsiteX3" fmla="*/ 516064 w 1157538"/>
                <a:gd name="connsiteY3" fmla="*/ 1919606 h 2048537"/>
                <a:gd name="connsiteX4" fmla="*/ 469807 w 1157538"/>
                <a:gd name="connsiteY4" fmla="*/ 1878188 h 2048537"/>
                <a:gd name="connsiteX5" fmla="*/ 495757 w 1157538"/>
                <a:gd name="connsiteY5" fmla="*/ 1869567 h 2048537"/>
                <a:gd name="connsiteX6" fmla="*/ 707565 w 1157538"/>
                <a:gd name="connsiteY6" fmla="*/ 1625759 h 2048537"/>
                <a:gd name="connsiteX7" fmla="*/ 227154 w 1157538"/>
                <a:gd name="connsiteY7" fmla="*/ 1331736 h 2048537"/>
                <a:gd name="connsiteX8" fmla="*/ 143496 w 1157538"/>
                <a:gd name="connsiteY8" fmla="*/ 1336898 h 2048537"/>
                <a:gd name="connsiteX9" fmla="*/ 141338 w 1157538"/>
                <a:gd name="connsiteY9" fmla="*/ 1328486 h 2048537"/>
                <a:gd name="connsiteX10" fmla="*/ 131184 w 1157538"/>
                <a:gd name="connsiteY10" fmla="*/ 1257630 h 2048537"/>
                <a:gd name="connsiteX11" fmla="*/ 173130 w 1157538"/>
                <a:gd name="connsiteY11" fmla="*/ 919863 h 2048537"/>
                <a:gd name="connsiteX12" fmla="*/ 845824 w 1157538"/>
                <a:gd name="connsiteY12" fmla="*/ 2776 h 2048537"/>
                <a:gd name="connsiteX13" fmla="*/ 900808 w 1157538"/>
                <a:gd name="connsiteY13" fmla="*/ 0 h 2048537"/>
                <a:gd name="connsiteX14" fmla="*/ 1157538 w 1157538"/>
                <a:gd name="connsiteY14" fmla="*/ 1035117 h 2048537"/>
                <a:gd name="connsiteX0" fmla="*/ 1066098 w 1066098"/>
                <a:gd name="connsiteY0" fmla="*/ 943677 h 2048537"/>
                <a:gd name="connsiteX1" fmla="*/ 900808 w 1066098"/>
                <a:gd name="connsiteY1" fmla="*/ 2048537 h 2048537"/>
                <a:gd name="connsiteX2" fmla="*/ 845824 w 1066098"/>
                <a:gd name="connsiteY2" fmla="*/ 2045760 h 2048537"/>
                <a:gd name="connsiteX3" fmla="*/ 516064 w 1066098"/>
                <a:gd name="connsiteY3" fmla="*/ 1919606 h 2048537"/>
                <a:gd name="connsiteX4" fmla="*/ 469807 w 1066098"/>
                <a:gd name="connsiteY4" fmla="*/ 1878188 h 2048537"/>
                <a:gd name="connsiteX5" fmla="*/ 495757 w 1066098"/>
                <a:gd name="connsiteY5" fmla="*/ 1869567 h 2048537"/>
                <a:gd name="connsiteX6" fmla="*/ 707565 w 1066098"/>
                <a:gd name="connsiteY6" fmla="*/ 1625759 h 2048537"/>
                <a:gd name="connsiteX7" fmla="*/ 227154 w 1066098"/>
                <a:gd name="connsiteY7" fmla="*/ 1331736 h 2048537"/>
                <a:gd name="connsiteX8" fmla="*/ 143496 w 1066098"/>
                <a:gd name="connsiteY8" fmla="*/ 1336898 h 2048537"/>
                <a:gd name="connsiteX9" fmla="*/ 141338 w 1066098"/>
                <a:gd name="connsiteY9" fmla="*/ 1328486 h 2048537"/>
                <a:gd name="connsiteX10" fmla="*/ 131184 w 1066098"/>
                <a:gd name="connsiteY10" fmla="*/ 1257630 h 2048537"/>
                <a:gd name="connsiteX11" fmla="*/ 173130 w 1066098"/>
                <a:gd name="connsiteY11" fmla="*/ 919863 h 2048537"/>
                <a:gd name="connsiteX12" fmla="*/ 845824 w 1066098"/>
                <a:gd name="connsiteY12" fmla="*/ 2776 h 2048537"/>
                <a:gd name="connsiteX13" fmla="*/ 900808 w 1066098"/>
                <a:gd name="connsiteY13" fmla="*/ 0 h 2048537"/>
                <a:gd name="connsiteX0" fmla="*/ 900808 w 900808"/>
                <a:gd name="connsiteY0" fmla="*/ 2048537 h 2048537"/>
                <a:gd name="connsiteX1" fmla="*/ 845824 w 900808"/>
                <a:gd name="connsiteY1" fmla="*/ 2045760 h 2048537"/>
                <a:gd name="connsiteX2" fmla="*/ 516064 w 900808"/>
                <a:gd name="connsiteY2" fmla="*/ 1919606 h 2048537"/>
                <a:gd name="connsiteX3" fmla="*/ 469807 w 900808"/>
                <a:gd name="connsiteY3" fmla="*/ 1878188 h 2048537"/>
                <a:gd name="connsiteX4" fmla="*/ 495757 w 900808"/>
                <a:gd name="connsiteY4" fmla="*/ 1869567 h 2048537"/>
                <a:gd name="connsiteX5" fmla="*/ 707565 w 900808"/>
                <a:gd name="connsiteY5" fmla="*/ 1625759 h 2048537"/>
                <a:gd name="connsiteX6" fmla="*/ 227154 w 900808"/>
                <a:gd name="connsiteY6" fmla="*/ 1331736 h 2048537"/>
                <a:gd name="connsiteX7" fmla="*/ 143496 w 900808"/>
                <a:gd name="connsiteY7" fmla="*/ 1336898 h 2048537"/>
                <a:gd name="connsiteX8" fmla="*/ 141338 w 900808"/>
                <a:gd name="connsiteY8" fmla="*/ 1328486 h 2048537"/>
                <a:gd name="connsiteX9" fmla="*/ 131184 w 900808"/>
                <a:gd name="connsiteY9" fmla="*/ 1257630 h 2048537"/>
                <a:gd name="connsiteX10" fmla="*/ 173130 w 900808"/>
                <a:gd name="connsiteY10" fmla="*/ 919863 h 2048537"/>
                <a:gd name="connsiteX11" fmla="*/ 845824 w 900808"/>
                <a:gd name="connsiteY11" fmla="*/ 2776 h 2048537"/>
                <a:gd name="connsiteX12" fmla="*/ 900808 w 900808"/>
                <a:gd name="connsiteY12" fmla="*/ 0 h 2048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00808" h="2048537">
                  <a:moveTo>
                    <a:pt x="900808" y="2048537"/>
                  </a:moveTo>
                  <a:lnTo>
                    <a:pt x="845824" y="2045760"/>
                  </a:lnTo>
                  <a:cubicBezTo>
                    <a:pt x="716383" y="2032615"/>
                    <a:pt x="607146" y="1985306"/>
                    <a:pt x="516064" y="1919606"/>
                  </a:cubicBezTo>
                  <a:lnTo>
                    <a:pt x="469807" y="1878188"/>
                  </a:lnTo>
                  <a:lnTo>
                    <a:pt x="495757" y="1869567"/>
                  </a:lnTo>
                  <a:cubicBezTo>
                    <a:pt x="623547" y="1816729"/>
                    <a:pt x="707565" y="1727249"/>
                    <a:pt x="707565" y="1625759"/>
                  </a:cubicBezTo>
                  <a:cubicBezTo>
                    <a:pt x="707565" y="1463375"/>
                    <a:pt x="492478" y="1331736"/>
                    <a:pt x="227154" y="1331736"/>
                  </a:cubicBezTo>
                  <a:lnTo>
                    <a:pt x="143496" y="1336898"/>
                  </a:lnTo>
                  <a:lnTo>
                    <a:pt x="141338" y="1328486"/>
                  </a:lnTo>
                  <a:cubicBezTo>
                    <a:pt x="134781" y="1298950"/>
                    <a:pt x="131482" y="1274674"/>
                    <a:pt x="131184" y="1257630"/>
                  </a:cubicBezTo>
                  <a:cubicBezTo>
                    <a:pt x="-121028" y="1223175"/>
                    <a:pt x="45689" y="1085348"/>
                    <a:pt x="173130" y="919863"/>
                  </a:cubicBezTo>
                  <a:cubicBezTo>
                    <a:pt x="171984" y="437670"/>
                    <a:pt x="393948" y="64012"/>
                    <a:pt x="845824" y="2776"/>
                  </a:cubicBezTo>
                  <a:lnTo>
                    <a:pt x="900808" y="0"/>
                  </a:lnTo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05D64C22-AC51-E862-4236-FD6012274571}"/>
                </a:ext>
              </a:extLst>
            </p:cNvPr>
            <p:cNvSpPr/>
            <p:nvPr/>
          </p:nvSpPr>
          <p:spPr bwMode="auto">
            <a:xfrm rot="8824701" flipH="1">
              <a:off x="5153454" y="5350918"/>
              <a:ext cx="701819" cy="1117487"/>
            </a:xfrm>
            <a:custGeom>
              <a:avLst/>
              <a:gdLst>
                <a:gd name="connsiteX0" fmla="*/ 231749 w 1059772"/>
                <a:gd name="connsiteY0" fmla="*/ 1241256 h 1319003"/>
                <a:gd name="connsiteX1" fmla="*/ 175907 w 1059772"/>
                <a:gd name="connsiteY1" fmla="*/ 1201964 h 1319003"/>
                <a:gd name="connsiteX2" fmla="*/ 173033 w 1059772"/>
                <a:gd name="connsiteY2" fmla="*/ 1195732 h 1319003"/>
                <a:gd name="connsiteX3" fmla="*/ 151573 w 1059772"/>
                <a:gd name="connsiteY3" fmla="*/ 1156319 h 1319003"/>
                <a:gd name="connsiteX4" fmla="*/ 75653 w 1059772"/>
                <a:gd name="connsiteY4" fmla="*/ 837558 h 1319003"/>
                <a:gd name="connsiteX5" fmla="*/ 76737 w 1059772"/>
                <a:gd name="connsiteY5" fmla="*/ 798091 h 1319003"/>
                <a:gd name="connsiteX6" fmla="*/ 64179 w 1059772"/>
                <a:gd name="connsiteY6" fmla="*/ 772999 h 1319003"/>
                <a:gd name="connsiteX7" fmla="*/ 24807 w 1059772"/>
                <a:gd name="connsiteY7" fmla="*/ 661975 h 1319003"/>
                <a:gd name="connsiteX8" fmla="*/ 25270 w 1059772"/>
                <a:gd name="connsiteY8" fmla="*/ 319176 h 1319003"/>
                <a:gd name="connsiteX9" fmla="*/ 34629 w 1059772"/>
                <a:gd name="connsiteY9" fmla="*/ 296444 h 1319003"/>
                <a:gd name="connsiteX10" fmla="*/ 13495 w 1059772"/>
                <a:gd name="connsiteY10" fmla="*/ 192959 h 1319003"/>
                <a:gd name="connsiteX11" fmla="*/ 33874 w 1059772"/>
                <a:gd name="connsiteY11" fmla="*/ 163967 h 1319003"/>
                <a:gd name="connsiteX12" fmla="*/ 144406 w 1059772"/>
                <a:gd name="connsiteY12" fmla="*/ 47459 h 1319003"/>
                <a:gd name="connsiteX13" fmla="*/ 211003 w 1059772"/>
                <a:gd name="connsiteY13" fmla="*/ 0 h 1319003"/>
                <a:gd name="connsiteX14" fmla="*/ 418001 w 1059772"/>
                <a:gd name="connsiteY14" fmla="*/ 0 h 1319003"/>
                <a:gd name="connsiteX15" fmla="*/ 377203 w 1059772"/>
                <a:gd name="connsiteY15" fmla="*/ 199776 h 1319003"/>
                <a:gd name="connsiteX16" fmla="*/ 391936 w 1059772"/>
                <a:gd name="connsiteY16" fmla="*/ 201350 h 1319003"/>
                <a:gd name="connsiteX17" fmla="*/ 557350 w 1059772"/>
                <a:gd name="connsiteY17" fmla="*/ 265044 h 1319003"/>
                <a:gd name="connsiteX18" fmla="*/ 560026 w 1059772"/>
                <a:gd name="connsiteY18" fmla="*/ 266860 h 1319003"/>
                <a:gd name="connsiteX19" fmla="*/ 562800 w 1059772"/>
                <a:gd name="connsiteY19" fmla="*/ 266131 h 1319003"/>
                <a:gd name="connsiteX20" fmla="*/ 855642 w 1059772"/>
                <a:gd name="connsiteY20" fmla="*/ 276724 h 1319003"/>
                <a:gd name="connsiteX21" fmla="*/ 855383 w 1059772"/>
                <a:gd name="connsiteY21" fmla="*/ 277624 h 1319003"/>
                <a:gd name="connsiteX22" fmla="*/ 865821 w 1059772"/>
                <a:gd name="connsiteY22" fmla="*/ 280552 h 1319003"/>
                <a:gd name="connsiteX23" fmla="*/ 884762 w 1059772"/>
                <a:gd name="connsiteY23" fmla="*/ 290267 h 1319003"/>
                <a:gd name="connsiteX24" fmla="*/ 915874 w 1059772"/>
                <a:gd name="connsiteY24" fmla="*/ 435609 h 1319003"/>
                <a:gd name="connsiteX25" fmla="*/ 809366 w 1059772"/>
                <a:gd name="connsiteY25" fmla="*/ 482036 h 1319003"/>
                <a:gd name="connsiteX26" fmla="*/ 797403 w 1059772"/>
                <a:gd name="connsiteY26" fmla="*/ 478681 h 1319003"/>
                <a:gd name="connsiteX27" fmla="*/ 797313 w 1059772"/>
                <a:gd name="connsiteY27" fmla="*/ 478990 h 1319003"/>
                <a:gd name="connsiteX28" fmla="*/ 538290 w 1059772"/>
                <a:gd name="connsiteY28" fmla="*/ 493051 h 1319003"/>
                <a:gd name="connsiteX29" fmla="*/ 520853 w 1059772"/>
                <a:gd name="connsiteY29" fmla="*/ 501373 h 1319003"/>
                <a:gd name="connsiteX30" fmla="*/ 532491 w 1059772"/>
                <a:gd name="connsiteY30" fmla="*/ 524655 h 1319003"/>
                <a:gd name="connsiteX31" fmla="*/ 918445 w 1059772"/>
                <a:gd name="connsiteY31" fmla="*/ 747102 h 1319003"/>
                <a:gd name="connsiteX32" fmla="*/ 952321 w 1059772"/>
                <a:gd name="connsiteY32" fmla="*/ 744915 h 1319003"/>
                <a:gd name="connsiteX33" fmla="*/ 957900 w 1059772"/>
                <a:gd name="connsiteY33" fmla="*/ 743711 h 1319003"/>
                <a:gd name="connsiteX34" fmla="*/ 976238 w 1059772"/>
                <a:gd name="connsiteY34" fmla="*/ 743391 h 1319003"/>
                <a:gd name="connsiteX35" fmla="*/ 1059495 w 1059772"/>
                <a:gd name="connsiteY35" fmla="*/ 838207 h 1319003"/>
                <a:gd name="connsiteX36" fmla="*/ 980528 w 1059772"/>
                <a:gd name="connsiteY36" fmla="*/ 918221 h 1319003"/>
                <a:gd name="connsiteX37" fmla="*/ 974021 w 1059772"/>
                <a:gd name="connsiteY37" fmla="*/ 918335 h 1319003"/>
                <a:gd name="connsiteX38" fmla="*/ 974030 w 1059772"/>
                <a:gd name="connsiteY38" fmla="*/ 918421 h 1319003"/>
                <a:gd name="connsiteX39" fmla="*/ 922140 w 1059772"/>
                <a:gd name="connsiteY39" fmla="*/ 921771 h 1319003"/>
                <a:gd name="connsiteX40" fmla="*/ 870840 w 1059772"/>
                <a:gd name="connsiteY40" fmla="*/ 920707 h 1319003"/>
                <a:gd name="connsiteX41" fmla="*/ 620068 w 1059772"/>
                <a:gd name="connsiteY41" fmla="*/ 848255 h 1319003"/>
                <a:gd name="connsiteX42" fmla="*/ 589927 w 1059772"/>
                <a:gd name="connsiteY42" fmla="*/ 829677 h 1319003"/>
                <a:gd name="connsiteX43" fmla="*/ 616709 w 1059772"/>
                <a:gd name="connsiteY43" fmla="*/ 854870 h 1319003"/>
                <a:gd name="connsiteX44" fmla="*/ 887630 w 1059772"/>
                <a:gd name="connsiteY44" fmla="*/ 979551 h 1319003"/>
                <a:gd name="connsiteX45" fmla="*/ 887524 w 1059772"/>
                <a:gd name="connsiteY45" fmla="*/ 980266 h 1319003"/>
                <a:gd name="connsiteX46" fmla="*/ 901527 w 1059772"/>
                <a:gd name="connsiteY46" fmla="*/ 981631 h 1319003"/>
                <a:gd name="connsiteX47" fmla="*/ 979852 w 1059772"/>
                <a:gd name="connsiteY47" fmla="*/ 1074589 h 1319003"/>
                <a:gd name="connsiteX48" fmla="*/ 881757 w 1059772"/>
                <a:gd name="connsiteY48" fmla="*/ 1169473 h 1319003"/>
                <a:gd name="connsiteX49" fmla="*/ 861988 w 1059772"/>
                <a:gd name="connsiteY49" fmla="*/ 1167546 h 1319003"/>
                <a:gd name="connsiteX50" fmla="*/ 857645 w 1059772"/>
                <a:gd name="connsiteY50" fmla="*/ 1166242 h 1319003"/>
                <a:gd name="connsiteX51" fmla="*/ 800804 w 1059772"/>
                <a:gd name="connsiteY51" fmla="*/ 1155368 h 1319003"/>
                <a:gd name="connsiteX52" fmla="*/ 449600 w 1059772"/>
                <a:gd name="connsiteY52" fmla="*/ 957070 h 1319003"/>
                <a:gd name="connsiteX53" fmla="*/ 432966 w 1059772"/>
                <a:gd name="connsiteY53" fmla="*/ 938380 h 1319003"/>
                <a:gd name="connsiteX54" fmla="*/ 442381 w 1059772"/>
                <a:gd name="connsiteY54" fmla="*/ 953343 h 1319003"/>
                <a:gd name="connsiteX55" fmla="*/ 634655 w 1059772"/>
                <a:gd name="connsiteY55" fmla="*/ 1125537 h 1319003"/>
                <a:gd name="connsiteX56" fmla="*/ 671306 w 1059772"/>
                <a:gd name="connsiteY56" fmla="*/ 1143091 h 1319003"/>
                <a:gd name="connsiteX57" fmla="*/ 680029 w 1059772"/>
                <a:gd name="connsiteY57" fmla="*/ 1145898 h 1319003"/>
                <a:gd name="connsiteX58" fmla="*/ 733112 w 1059772"/>
                <a:gd name="connsiteY58" fmla="*/ 1228910 h 1319003"/>
                <a:gd name="connsiteX59" fmla="*/ 646199 w 1059772"/>
                <a:gd name="connsiteY59" fmla="*/ 1319003 h 1319003"/>
                <a:gd name="connsiteX60" fmla="*/ 612368 w 1059772"/>
                <a:gd name="connsiteY60" fmla="*/ 1311923 h 1319003"/>
                <a:gd name="connsiteX61" fmla="*/ 608168 w 1059772"/>
                <a:gd name="connsiteY61" fmla="*/ 1309560 h 1319003"/>
                <a:gd name="connsiteX62" fmla="*/ 550918 w 1059772"/>
                <a:gd name="connsiteY62" fmla="*/ 1282139 h 1319003"/>
                <a:gd name="connsiteX63" fmla="*/ 272929 w 1059772"/>
                <a:gd name="connsiteY63" fmla="*/ 1018008 h 1319003"/>
                <a:gd name="connsiteX64" fmla="*/ 263877 w 1059772"/>
                <a:gd name="connsiteY64" fmla="*/ 1001363 h 1319003"/>
                <a:gd name="connsiteX65" fmla="*/ 260179 w 1059772"/>
                <a:gd name="connsiteY65" fmla="*/ 999627 h 1319003"/>
                <a:gd name="connsiteX66" fmla="*/ 265380 w 1059772"/>
                <a:gd name="connsiteY66" fmla="*/ 1016581 h 1319003"/>
                <a:gd name="connsiteX67" fmla="*/ 294131 w 1059772"/>
                <a:gd name="connsiteY67" fmla="*/ 1085202 h 1319003"/>
                <a:gd name="connsiteX68" fmla="*/ 310035 w 1059772"/>
                <a:gd name="connsiteY68" fmla="*/ 1114410 h 1319003"/>
                <a:gd name="connsiteX69" fmla="*/ 312317 w 1059772"/>
                <a:gd name="connsiteY69" fmla="*/ 1117583 h 1319003"/>
                <a:gd name="connsiteX70" fmla="*/ 323049 w 1059772"/>
                <a:gd name="connsiteY70" fmla="*/ 1148551 h 1319003"/>
                <a:gd name="connsiteX71" fmla="*/ 255745 w 1059772"/>
                <a:gd name="connsiteY71" fmla="*/ 1241597 h 1319003"/>
                <a:gd name="connsiteX72" fmla="*/ 231749 w 1059772"/>
                <a:gd name="connsiteY72" fmla="*/ 1241256 h 1319003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144406 w 1059772"/>
                <a:gd name="connsiteY12" fmla="*/ 312312 h 1583856"/>
                <a:gd name="connsiteX13" fmla="*/ 211003 w 1059772"/>
                <a:gd name="connsiteY13" fmla="*/ 264853 h 1583856"/>
                <a:gd name="connsiteX14" fmla="*/ 370172 w 1059772"/>
                <a:gd name="connsiteY14" fmla="*/ 0 h 1583856"/>
                <a:gd name="connsiteX15" fmla="*/ 377203 w 1059772"/>
                <a:gd name="connsiteY15" fmla="*/ 464629 h 1583856"/>
                <a:gd name="connsiteX16" fmla="*/ 391936 w 1059772"/>
                <a:gd name="connsiteY16" fmla="*/ 466203 h 1583856"/>
                <a:gd name="connsiteX17" fmla="*/ 557350 w 1059772"/>
                <a:gd name="connsiteY17" fmla="*/ 529897 h 1583856"/>
                <a:gd name="connsiteX18" fmla="*/ 560026 w 1059772"/>
                <a:gd name="connsiteY18" fmla="*/ 531713 h 1583856"/>
                <a:gd name="connsiteX19" fmla="*/ 562800 w 1059772"/>
                <a:gd name="connsiteY19" fmla="*/ 530984 h 1583856"/>
                <a:gd name="connsiteX20" fmla="*/ 855642 w 1059772"/>
                <a:gd name="connsiteY20" fmla="*/ 541577 h 1583856"/>
                <a:gd name="connsiteX21" fmla="*/ 855383 w 1059772"/>
                <a:gd name="connsiteY21" fmla="*/ 542477 h 1583856"/>
                <a:gd name="connsiteX22" fmla="*/ 865821 w 1059772"/>
                <a:gd name="connsiteY22" fmla="*/ 545405 h 1583856"/>
                <a:gd name="connsiteX23" fmla="*/ 884762 w 1059772"/>
                <a:gd name="connsiteY23" fmla="*/ 555120 h 1583856"/>
                <a:gd name="connsiteX24" fmla="*/ 915874 w 1059772"/>
                <a:gd name="connsiteY24" fmla="*/ 700462 h 1583856"/>
                <a:gd name="connsiteX25" fmla="*/ 809366 w 1059772"/>
                <a:gd name="connsiteY25" fmla="*/ 746889 h 1583856"/>
                <a:gd name="connsiteX26" fmla="*/ 797403 w 1059772"/>
                <a:gd name="connsiteY26" fmla="*/ 743534 h 1583856"/>
                <a:gd name="connsiteX27" fmla="*/ 797313 w 1059772"/>
                <a:gd name="connsiteY27" fmla="*/ 743843 h 1583856"/>
                <a:gd name="connsiteX28" fmla="*/ 538290 w 1059772"/>
                <a:gd name="connsiteY28" fmla="*/ 757904 h 1583856"/>
                <a:gd name="connsiteX29" fmla="*/ 520853 w 1059772"/>
                <a:gd name="connsiteY29" fmla="*/ 766226 h 1583856"/>
                <a:gd name="connsiteX30" fmla="*/ 532491 w 1059772"/>
                <a:gd name="connsiteY30" fmla="*/ 789508 h 1583856"/>
                <a:gd name="connsiteX31" fmla="*/ 918445 w 1059772"/>
                <a:gd name="connsiteY31" fmla="*/ 1011955 h 1583856"/>
                <a:gd name="connsiteX32" fmla="*/ 952321 w 1059772"/>
                <a:gd name="connsiteY32" fmla="*/ 1009768 h 1583856"/>
                <a:gd name="connsiteX33" fmla="*/ 957900 w 1059772"/>
                <a:gd name="connsiteY33" fmla="*/ 1008564 h 1583856"/>
                <a:gd name="connsiteX34" fmla="*/ 976238 w 1059772"/>
                <a:gd name="connsiteY34" fmla="*/ 1008244 h 1583856"/>
                <a:gd name="connsiteX35" fmla="*/ 1059495 w 1059772"/>
                <a:gd name="connsiteY35" fmla="*/ 1103060 h 1583856"/>
                <a:gd name="connsiteX36" fmla="*/ 980528 w 1059772"/>
                <a:gd name="connsiteY36" fmla="*/ 1183074 h 1583856"/>
                <a:gd name="connsiteX37" fmla="*/ 974021 w 1059772"/>
                <a:gd name="connsiteY37" fmla="*/ 1183188 h 1583856"/>
                <a:gd name="connsiteX38" fmla="*/ 974030 w 1059772"/>
                <a:gd name="connsiteY38" fmla="*/ 1183274 h 1583856"/>
                <a:gd name="connsiteX39" fmla="*/ 922140 w 1059772"/>
                <a:gd name="connsiteY39" fmla="*/ 1186624 h 1583856"/>
                <a:gd name="connsiteX40" fmla="*/ 870840 w 1059772"/>
                <a:gd name="connsiteY40" fmla="*/ 1185560 h 1583856"/>
                <a:gd name="connsiteX41" fmla="*/ 620068 w 1059772"/>
                <a:gd name="connsiteY41" fmla="*/ 1113108 h 1583856"/>
                <a:gd name="connsiteX42" fmla="*/ 589927 w 1059772"/>
                <a:gd name="connsiteY42" fmla="*/ 1094530 h 1583856"/>
                <a:gd name="connsiteX43" fmla="*/ 616709 w 1059772"/>
                <a:gd name="connsiteY43" fmla="*/ 1119723 h 1583856"/>
                <a:gd name="connsiteX44" fmla="*/ 887630 w 1059772"/>
                <a:gd name="connsiteY44" fmla="*/ 1244404 h 1583856"/>
                <a:gd name="connsiteX45" fmla="*/ 887524 w 1059772"/>
                <a:gd name="connsiteY45" fmla="*/ 1245119 h 1583856"/>
                <a:gd name="connsiteX46" fmla="*/ 901527 w 1059772"/>
                <a:gd name="connsiteY46" fmla="*/ 1246484 h 1583856"/>
                <a:gd name="connsiteX47" fmla="*/ 979852 w 1059772"/>
                <a:gd name="connsiteY47" fmla="*/ 1339442 h 1583856"/>
                <a:gd name="connsiteX48" fmla="*/ 881757 w 1059772"/>
                <a:gd name="connsiteY48" fmla="*/ 1434326 h 1583856"/>
                <a:gd name="connsiteX49" fmla="*/ 861988 w 1059772"/>
                <a:gd name="connsiteY49" fmla="*/ 1432399 h 1583856"/>
                <a:gd name="connsiteX50" fmla="*/ 857645 w 1059772"/>
                <a:gd name="connsiteY50" fmla="*/ 1431095 h 1583856"/>
                <a:gd name="connsiteX51" fmla="*/ 800804 w 1059772"/>
                <a:gd name="connsiteY51" fmla="*/ 1420221 h 1583856"/>
                <a:gd name="connsiteX52" fmla="*/ 449600 w 1059772"/>
                <a:gd name="connsiteY52" fmla="*/ 1221923 h 1583856"/>
                <a:gd name="connsiteX53" fmla="*/ 432966 w 1059772"/>
                <a:gd name="connsiteY53" fmla="*/ 1203233 h 1583856"/>
                <a:gd name="connsiteX54" fmla="*/ 442381 w 1059772"/>
                <a:gd name="connsiteY54" fmla="*/ 1218196 h 1583856"/>
                <a:gd name="connsiteX55" fmla="*/ 634655 w 1059772"/>
                <a:gd name="connsiteY55" fmla="*/ 1390390 h 1583856"/>
                <a:gd name="connsiteX56" fmla="*/ 671306 w 1059772"/>
                <a:gd name="connsiteY56" fmla="*/ 1407944 h 1583856"/>
                <a:gd name="connsiteX57" fmla="*/ 680029 w 1059772"/>
                <a:gd name="connsiteY57" fmla="*/ 1410751 h 1583856"/>
                <a:gd name="connsiteX58" fmla="*/ 733112 w 1059772"/>
                <a:gd name="connsiteY58" fmla="*/ 1493763 h 1583856"/>
                <a:gd name="connsiteX59" fmla="*/ 646199 w 1059772"/>
                <a:gd name="connsiteY59" fmla="*/ 1583856 h 1583856"/>
                <a:gd name="connsiteX60" fmla="*/ 612368 w 1059772"/>
                <a:gd name="connsiteY60" fmla="*/ 1576776 h 1583856"/>
                <a:gd name="connsiteX61" fmla="*/ 608168 w 1059772"/>
                <a:gd name="connsiteY61" fmla="*/ 1574413 h 1583856"/>
                <a:gd name="connsiteX62" fmla="*/ 550918 w 1059772"/>
                <a:gd name="connsiteY62" fmla="*/ 1546992 h 1583856"/>
                <a:gd name="connsiteX63" fmla="*/ 272929 w 1059772"/>
                <a:gd name="connsiteY63" fmla="*/ 1282861 h 1583856"/>
                <a:gd name="connsiteX64" fmla="*/ 263877 w 1059772"/>
                <a:gd name="connsiteY64" fmla="*/ 1266216 h 1583856"/>
                <a:gd name="connsiteX65" fmla="*/ 260179 w 1059772"/>
                <a:gd name="connsiteY65" fmla="*/ 1264480 h 1583856"/>
                <a:gd name="connsiteX66" fmla="*/ 265380 w 1059772"/>
                <a:gd name="connsiteY66" fmla="*/ 1281434 h 1583856"/>
                <a:gd name="connsiteX67" fmla="*/ 294131 w 1059772"/>
                <a:gd name="connsiteY67" fmla="*/ 1350055 h 1583856"/>
                <a:gd name="connsiteX68" fmla="*/ 310035 w 1059772"/>
                <a:gd name="connsiteY68" fmla="*/ 1379263 h 1583856"/>
                <a:gd name="connsiteX69" fmla="*/ 312317 w 1059772"/>
                <a:gd name="connsiteY69" fmla="*/ 1382436 h 1583856"/>
                <a:gd name="connsiteX70" fmla="*/ 323049 w 1059772"/>
                <a:gd name="connsiteY70" fmla="*/ 1413404 h 1583856"/>
                <a:gd name="connsiteX71" fmla="*/ 255745 w 1059772"/>
                <a:gd name="connsiteY71" fmla="*/ 1506450 h 1583856"/>
                <a:gd name="connsiteX72" fmla="*/ 231749 w 1059772"/>
                <a:gd name="connsiteY72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144406 w 1059772"/>
                <a:gd name="connsiteY12" fmla="*/ 31231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93894 w 1059772"/>
                <a:gd name="connsiteY12" fmla="*/ 21015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93894 w 1059772"/>
                <a:gd name="connsiteY12" fmla="*/ 21015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13495 w 1059772"/>
                <a:gd name="connsiteY10" fmla="*/ 517570 h 1643614"/>
                <a:gd name="connsiteX11" fmla="*/ 33874 w 1059772"/>
                <a:gd name="connsiteY11" fmla="*/ 488578 h 1643614"/>
                <a:gd name="connsiteX12" fmla="*/ 93894 w 1059772"/>
                <a:gd name="connsiteY12" fmla="*/ 269910 h 1643614"/>
                <a:gd name="connsiteX13" fmla="*/ 377298 w 1059772"/>
                <a:gd name="connsiteY13" fmla="*/ 0 h 1643614"/>
                <a:gd name="connsiteX14" fmla="*/ 377203 w 1059772"/>
                <a:gd name="connsiteY14" fmla="*/ 524387 h 1643614"/>
                <a:gd name="connsiteX15" fmla="*/ 391936 w 1059772"/>
                <a:gd name="connsiteY15" fmla="*/ 525961 h 1643614"/>
                <a:gd name="connsiteX16" fmla="*/ 557350 w 1059772"/>
                <a:gd name="connsiteY16" fmla="*/ 589655 h 1643614"/>
                <a:gd name="connsiteX17" fmla="*/ 560026 w 1059772"/>
                <a:gd name="connsiteY17" fmla="*/ 591471 h 1643614"/>
                <a:gd name="connsiteX18" fmla="*/ 562800 w 1059772"/>
                <a:gd name="connsiteY18" fmla="*/ 590742 h 1643614"/>
                <a:gd name="connsiteX19" fmla="*/ 855642 w 1059772"/>
                <a:gd name="connsiteY19" fmla="*/ 601335 h 1643614"/>
                <a:gd name="connsiteX20" fmla="*/ 855383 w 1059772"/>
                <a:gd name="connsiteY20" fmla="*/ 602235 h 1643614"/>
                <a:gd name="connsiteX21" fmla="*/ 865821 w 1059772"/>
                <a:gd name="connsiteY21" fmla="*/ 605163 h 1643614"/>
                <a:gd name="connsiteX22" fmla="*/ 884762 w 1059772"/>
                <a:gd name="connsiteY22" fmla="*/ 614878 h 1643614"/>
                <a:gd name="connsiteX23" fmla="*/ 915874 w 1059772"/>
                <a:gd name="connsiteY23" fmla="*/ 760220 h 1643614"/>
                <a:gd name="connsiteX24" fmla="*/ 809366 w 1059772"/>
                <a:gd name="connsiteY24" fmla="*/ 806647 h 1643614"/>
                <a:gd name="connsiteX25" fmla="*/ 797403 w 1059772"/>
                <a:gd name="connsiteY25" fmla="*/ 803292 h 1643614"/>
                <a:gd name="connsiteX26" fmla="*/ 797313 w 1059772"/>
                <a:gd name="connsiteY26" fmla="*/ 803601 h 1643614"/>
                <a:gd name="connsiteX27" fmla="*/ 538290 w 1059772"/>
                <a:gd name="connsiteY27" fmla="*/ 817662 h 1643614"/>
                <a:gd name="connsiteX28" fmla="*/ 520853 w 1059772"/>
                <a:gd name="connsiteY28" fmla="*/ 825984 h 1643614"/>
                <a:gd name="connsiteX29" fmla="*/ 532491 w 1059772"/>
                <a:gd name="connsiteY29" fmla="*/ 849266 h 1643614"/>
                <a:gd name="connsiteX30" fmla="*/ 918445 w 1059772"/>
                <a:gd name="connsiteY30" fmla="*/ 1071713 h 1643614"/>
                <a:gd name="connsiteX31" fmla="*/ 952321 w 1059772"/>
                <a:gd name="connsiteY31" fmla="*/ 1069526 h 1643614"/>
                <a:gd name="connsiteX32" fmla="*/ 957900 w 1059772"/>
                <a:gd name="connsiteY32" fmla="*/ 1068322 h 1643614"/>
                <a:gd name="connsiteX33" fmla="*/ 976238 w 1059772"/>
                <a:gd name="connsiteY33" fmla="*/ 1068002 h 1643614"/>
                <a:gd name="connsiteX34" fmla="*/ 1059495 w 1059772"/>
                <a:gd name="connsiteY34" fmla="*/ 1162818 h 1643614"/>
                <a:gd name="connsiteX35" fmla="*/ 980528 w 1059772"/>
                <a:gd name="connsiteY35" fmla="*/ 1242832 h 1643614"/>
                <a:gd name="connsiteX36" fmla="*/ 974021 w 1059772"/>
                <a:gd name="connsiteY36" fmla="*/ 1242946 h 1643614"/>
                <a:gd name="connsiteX37" fmla="*/ 974030 w 1059772"/>
                <a:gd name="connsiteY37" fmla="*/ 1243032 h 1643614"/>
                <a:gd name="connsiteX38" fmla="*/ 922140 w 1059772"/>
                <a:gd name="connsiteY38" fmla="*/ 1246382 h 1643614"/>
                <a:gd name="connsiteX39" fmla="*/ 870840 w 1059772"/>
                <a:gd name="connsiteY39" fmla="*/ 1245318 h 1643614"/>
                <a:gd name="connsiteX40" fmla="*/ 620068 w 1059772"/>
                <a:gd name="connsiteY40" fmla="*/ 1172866 h 1643614"/>
                <a:gd name="connsiteX41" fmla="*/ 589927 w 1059772"/>
                <a:gd name="connsiteY41" fmla="*/ 1154288 h 1643614"/>
                <a:gd name="connsiteX42" fmla="*/ 616709 w 1059772"/>
                <a:gd name="connsiteY42" fmla="*/ 1179481 h 1643614"/>
                <a:gd name="connsiteX43" fmla="*/ 887630 w 1059772"/>
                <a:gd name="connsiteY43" fmla="*/ 1304162 h 1643614"/>
                <a:gd name="connsiteX44" fmla="*/ 887524 w 1059772"/>
                <a:gd name="connsiteY44" fmla="*/ 1304877 h 1643614"/>
                <a:gd name="connsiteX45" fmla="*/ 901527 w 1059772"/>
                <a:gd name="connsiteY45" fmla="*/ 1306242 h 1643614"/>
                <a:gd name="connsiteX46" fmla="*/ 979852 w 1059772"/>
                <a:gd name="connsiteY46" fmla="*/ 1399200 h 1643614"/>
                <a:gd name="connsiteX47" fmla="*/ 881757 w 1059772"/>
                <a:gd name="connsiteY47" fmla="*/ 1494084 h 1643614"/>
                <a:gd name="connsiteX48" fmla="*/ 861988 w 1059772"/>
                <a:gd name="connsiteY48" fmla="*/ 1492157 h 1643614"/>
                <a:gd name="connsiteX49" fmla="*/ 857645 w 1059772"/>
                <a:gd name="connsiteY49" fmla="*/ 1490853 h 1643614"/>
                <a:gd name="connsiteX50" fmla="*/ 800804 w 1059772"/>
                <a:gd name="connsiteY50" fmla="*/ 1479979 h 1643614"/>
                <a:gd name="connsiteX51" fmla="*/ 449600 w 1059772"/>
                <a:gd name="connsiteY51" fmla="*/ 1281681 h 1643614"/>
                <a:gd name="connsiteX52" fmla="*/ 432966 w 1059772"/>
                <a:gd name="connsiteY52" fmla="*/ 1262991 h 1643614"/>
                <a:gd name="connsiteX53" fmla="*/ 442381 w 1059772"/>
                <a:gd name="connsiteY53" fmla="*/ 1277954 h 1643614"/>
                <a:gd name="connsiteX54" fmla="*/ 634655 w 1059772"/>
                <a:gd name="connsiteY54" fmla="*/ 1450148 h 1643614"/>
                <a:gd name="connsiteX55" fmla="*/ 671306 w 1059772"/>
                <a:gd name="connsiteY55" fmla="*/ 1467702 h 1643614"/>
                <a:gd name="connsiteX56" fmla="*/ 680029 w 1059772"/>
                <a:gd name="connsiteY56" fmla="*/ 1470509 h 1643614"/>
                <a:gd name="connsiteX57" fmla="*/ 733112 w 1059772"/>
                <a:gd name="connsiteY57" fmla="*/ 1553521 h 1643614"/>
                <a:gd name="connsiteX58" fmla="*/ 646199 w 1059772"/>
                <a:gd name="connsiteY58" fmla="*/ 1643614 h 1643614"/>
                <a:gd name="connsiteX59" fmla="*/ 612368 w 1059772"/>
                <a:gd name="connsiteY59" fmla="*/ 1636534 h 1643614"/>
                <a:gd name="connsiteX60" fmla="*/ 608168 w 1059772"/>
                <a:gd name="connsiteY60" fmla="*/ 1634171 h 1643614"/>
                <a:gd name="connsiteX61" fmla="*/ 550918 w 1059772"/>
                <a:gd name="connsiteY61" fmla="*/ 1606750 h 1643614"/>
                <a:gd name="connsiteX62" fmla="*/ 272929 w 1059772"/>
                <a:gd name="connsiteY62" fmla="*/ 1342619 h 1643614"/>
                <a:gd name="connsiteX63" fmla="*/ 263877 w 1059772"/>
                <a:gd name="connsiteY63" fmla="*/ 1325974 h 1643614"/>
                <a:gd name="connsiteX64" fmla="*/ 260179 w 1059772"/>
                <a:gd name="connsiteY64" fmla="*/ 1324238 h 1643614"/>
                <a:gd name="connsiteX65" fmla="*/ 265380 w 1059772"/>
                <a:gd name="connsiteY65" fmla="*/ 1341192 h 1643614"/>
                <a:gd name="connsiteX66" fmla="*/ 294131 w 1059772"/>
                <a:gd name="connsiteY66" fmla="*/ 1409813 h 1643614"/>
                <a:gd name="connsiteX67" fmla="*/ 310035 w 1059772"/>
                <a:gd name="connsiteY67" fmla="*/ 1439021 h 1643614"/>
                <a:gd name="connsiteX68" fmla="*/ 312317 w 1059772"/>
                <a:gd name="connsiteY68" fmla="*/ 1442194 h 1643614"/>
                <a:gd name="connsiteX69" fmla="*/ 323049 w 1059772"/>
                <a:gd name="connsiteY69" fmla="*/ 1473162 h 1643614"/>
                <a:gd name="connsiteX70" fmla="*/ 255745 w 1059772"/>
                <a:gd name="connsiteY70" fmla="*/ 1566208 h 1643614"/>
                <a:gd name="connsiteX71" fmla="*/ 231749 w 1059772"/>
                <a:gd name="connsiteY71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33874 w 1059772"/>
                <a:gd name="connsiteY10" fmla="*/ 488578 h 1643614"/>
                <a:gd name="connsiteX11" fmla="*/ 93894 w 1059772"/>
                <a:gd name="connsiteY11" fmla="*/ 269910 h 1643614"/>
                <a:gd name="connsiteX12" fmla="*/ 377298 w 1059772"/>
                <a:gd name="connsiteY12" fmla="*/ 0 h 1643614"/>
                <a:gd name="connsiteX13" fmla="*/ 377203 w 1059772"/>
                <a:gd name="connsiteY13" fmla="*/ 524387 h 1643614"/>
                <a:gd name="connsiteX14" fmla="*/ 391936 w 1059772"/>
                <a:gd name="connsiteY14" fmla="*/ 525961 h 1643614"/>
                <a:gd name="connsiteX15" fmla="*/ 557350 w 1059772"/>
                <a:gd name="connsiteY15" fmla="*/ 589655 h 1643614"/>
                <a:gd name="connsiteX16" fmla="*/ 560026 w 1059772"/>
                <a:gd name="connsiteY16" fmla="*/ 591471 h 1643614"/>
                <a:gd name="connsiteX17" fmla="*/ 562800 w 1059772"/>
                <a:gd name="connsiteY17" fmla="*/ 590742 h 1643614"/>
                <a:gd name="connsiteX18" fmla="*/ 855642 w 1059772"/>
                <a:gd name="connsiteY18" fmla="*/ 601335 h 1643614"/>
                <a:gd name="connsiteX19" fmla="*/ 855383 w 1059772"/>
                <a:gd name="connsiteY19" fmla="*/ 602235 h 1643614"/>
                <a:gd name="connsiteX20" fmla="*/ 865821 w 1059772"/>
                <a:gd name="connsiteY20" fmla="*/ 605163 h 1643614"/>
                <a:gd name="connsiteX21" fmla="*/ 884762 w 1059772"/>
                <a:gd name="connsiteY21" fmla="*/ 614878 h 1643614"/>
                <a:gd name="connsiteX22" fmla="*/ 915874 w 1059772"/>
                <a:gd name="connsiteY22" fmla="*/ 760220 h 1643614"/>
                <a:gd name="connsiteX23" fmla="*/ 809366 w 1059772"/>
                <a:gd name="connsiteY23" fmla="*/ 806647 h 1643614"/>
                <a:gd name="connsiteX24" fmla="*/ 797403 w 1059772"/>
                <a:gd name="connsiteY24" fmla="*/ 803292 h 1643614"/>
                <a:gd name="connsiteX25" fmla="*/ 797313 w 1059772"/>
                <a:gd name="connsiteY25" fmla="*/ 803601 h 1643614"/>
                <a:gd name="connsiteX26" fmla="*/ 538290 w 1059772"/>
                <a:gd name="connsiteY26" fmla="*/ 817662 h 1643614"/>
                <a:gd name="connsiteX27" fmla="*/ 520853 w 1059772"/>
                <a:gd name="connsiteY27" fmla="*/ 825984 h 1643614"/>
                <a:gd name="connsiteX28" fmla="*/ 532491 w 1059772"/>
                <a:gd name="connsiteY28" fmla="*/ 849266 h 1643614"/>
                <a:gd name="connsiteX29" fmla="*/ 918445 w 1059772"/>
                <a:gd name="connsiteY29" fmla="*/ 1071713 h 1643614"/>
                <a:gd name="connsiteX30" fmla="*/ 952321 w 1059772"/>
                <a:gd name="connsiteY30" fmla="*/ 1069526 h 1643614"/>
                <a:gd name="connsiteX31" fmla="*/ 957900 w 1059772"/>
                <a:gd name="connsiteY31" fmla="*/ 1068322 h 1643614"/>
                <a:gd name="connsiteX32" fmla="*/ 976238 w 1059772"/>
                <a:gd name="connsiteY32" fmla="*/ 1068002 h 1643614"/>
                <a:gd name="connsiteX33" fmla="*/ 1059495 w 1059772"/>
                <a:gd name="connsiteY33" fmla="*/ 1162818 h 1643614"/>
                <a:gd name="connsiteX34" fmla="*/ 980528 w 1059772"/>
                <a:gd name="connsiteY34" fmla="*/ 1242832 h 1643614"/>
                <a:gd name="connsiteX35" fmla="*/ 974021 w 1059772"/>
                <a:gd name="connsiteY35" fmla="*/ 1242946 h 1643614"/>
                <a:gd name="connsiteX36" fmla="*/ 974030 w 1059772"/>
                <a:gd name="connsiteY36" fmla="*/ 1243032 h 1643614"/>
                <a:gd name="connsiteX37" fmla="*/ 922140 w 1059772"/>
                <a:gd name="connsiteY37" fmla="*/ 1246382 h 1643614"/>
                <a:gd name="connsiteX38" fmla="*/ 870840 w 1059772"/>
                <a:gd name="connsiteY38" fmla="*/ 1245318 h 1643614"/>
                <a:gd name="connsiteX39" fmla="*/ 620068 w 1059772"/>
                <a:gd name="connsiteY39" fmla="*/ 1172866 h 1643614"/>
                <a:gd name="connsiteX40" fmla="*/ 589927 w 1059772"/>
                <a:gd name="connsiteY40" fmla="*/ 1154288 h 1643614"/>
                <a:gd name="connsiteX41" fmla="*/ 616709 w 1059772"/>
                <a:gd name="connsiteY41" fmla="*/ 1179481 h 1643614"/>
                <a:gd name="connsiteX42" fmla="*/ 887630 w 1059772"/>
                <a:gd name="connsiteY42" fmla="*/ 1304162 h 1643614"/>
                <a:gd name="connsiteX43" fmla="*/ 887524 w 1059772"/>
                <a:gd name="connsiteY43" fmla="*/ 1304877 h 1643614"/>
                <a:gd name="connsiteX44" fmla="*/ 901527 w 1059772"/>
                <a:gd name="connsiteY44" fmla="*/ 1306242 h 1643614"/>
                <a:gd name="connsiteX45" fmla="*/ 979852 w 1059772"/>
                <a:gd name="connsiteY45" fmla="*/ 1399200 h 1643614"/>
                <a:gd name="connsiteX46" fmla="*/ 881757 w 1059772"/>
                <a:gd name="connsiteY46" fmla="*/ 1494084 h 1643614"/>
                <a:gd name="connsiteX47" fmla="*/ 861988 w 1059772"/>
                <a:gd name="connsiteY47" fmla="*/ 1492157 h 1643614"/>
                <a:gd name="connsiteX48" fmla="*/ 857645 w 1059772"/>
                <a:gd name="connsiteY48" fmla="*/ 1490853 h 1643614"/>
                <a:gd name="connsiteX49" fmla="*/ 800804 w 1059772"/>
                <a:gd name="connsiteY49" fmla="*/ 1479979 h 1643614"/>
                <a:gd name="connsiteX50" fmla="*/ 449600 w 1059772"/>
                <a:gd name="connsiteY50" fmla="*/ 1281681 h 1643614"/>
                <a:gd name="connsiteX51" fmla="*/ 432966 w 1059772"/>
                <a:gd name="connsiteY51" fmla="*/ 1262991 h 1643614"/>
                <a:gd name="connsiteX52" fmla="*/ 442381 w 1059772"/>
                <a:gd name="connsiteY52" fmla="*/ 1277954 h 1643614"/>
                <a:gd name="connsiteX53" fmla="*/ 634655 w 1059772"/>
                <a:gd name="connsiteY53" fmla="*/ 1450148 h 1643614"/>
                <a:gd name="connsiteX54" fmla="*/ 671306 w 1059772"/>
                <a:gd name="connsiteY54" fmla="*/ 1467702 h 1643614"/>
                <a:gd name="connsiteX55" fmla="*/ 680029 w 1059772"/>
                <a:gd name="connsiteY55" fmla="*/ 1470509 h 1643614"/>
                <a:gd name="connsiteX56" fmla="*/ 733112 w 1059772"/>
                <a:gd name="connsiteY56" fmla="*/ 1553521 h 1643614"/>
                <a:gd name="connsiteX57" fmla="*/ 646199 w 1059772"/>
                <a:gd name="connsiteY57" fmla="*/ 1643614 h 1643614"/>
                <a:gd name="connsiteX58" fmla="*/ 612368 w 1059772"/>
                <a:gd name="connsiteY58" fmla="*/ 1636534 h 1643614"/>
                <a:gd name="connsiteX59" fmla="*/ 608168 w 1059772"/>
                <a:gd name="connsiteY59" fmla="*/ 1634171 h 1643614"/>
                <a:gd name="connsiteX60" fmla="*/ 550918 w 1059772"/>
                <a:gd name="connsiteY60" fmla="*/ 1606750 h 1643614"/>
                <a:gd name="connsiteX61" fmla="*/ 272929 w 1059772"/>
                <a:gd name="connsiteY61" fmla="*/ 1342619 h 1643614"/>
                <a:gd name="connsiteX62" fmla="*/ 263877 w 1059772"/>
                <a:gd name="connsiteY62" fmla="*/ 1325974 h 1643614"/>
                <a:gd name="connsiteX63" fmla="*/ 260179 w 1059772"/>
                <a:gd name="connsiteY63" fmla="*/ 1324238 h 1643614"/>
                <a:gd name="connsiteX64" fmla="*/ 265380 w 1059772"/>
                <a:gd name="connsiteY64" fmla="*/ 1341192 h 1643614"/>
                <a:gd name="connsiteX65" fmla="*/ 294131 w 1059772"/>
                <a:gd name="connsiteY65" fmla="*/ 1409813 h 1643614"/>
                <a:gd name="connsiteX66" fmla="*/ 310035 w 1059772"/>
                <a:gd name="connsiteY66" fmla="*/ 1439021 h 1643614"/>
                <a:gd name="connsiteX67" fmla="*/ 312317 w 1059772"/>
                <a:gd name="connsiteY67" fmla="*/ 1442194 h 1643614"/>
                <a:gd name="connsiteX68" fmla="*/ 323049 w 1059772"/>
                <a:gd name="connsiteY68" fmla="*/ 1473162 h 1643614"/>
                <a:gd name="connsiteX69" fmla="*/ 255745 w 1059772"/>
                <a:gd name="connsiteY69" fmla="*/ 1566208 h 1643614"/>
                <a:gd name="connsiteX70" fmla="*/ 231749 w 1059772"/>
                <a:gd name="connsiteY70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93894 w 1059772"/>
                <a:gd name="connsiteY10" fmla="*/ 269910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93894 w 1059772"/>
                <a:gd name="connsiteY10" fmla="*/ 269910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93894 w 1059772"/>
                <a:gd name="connsiteY10" fmla="*/ 269910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74180 w 1059772"/>
                <a:gd name="connsiteY10" fmla="*/ 251227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74180 w 1059772"/>
                <a:gd name="connsiteY10" fmla="*/ 251227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74180 w 1059772"/>
                <a:gd name="connsiteY10" fmla="*/ 251227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74180 w 1059772"/>
                <a:gd name="connsiteY10" fmla="*/ 251227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46553 w 1059772"/>
                <a:gd name="connsiteY10" fmla="*/ 266508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46553 w 1059772"/>
                <a:gd name="connsiteY10" fmla="*/ 266508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46553 w 1059772"/>
                <a:gd name="connsiteY10" fmla="*/ 266508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46553 w 1059772"/>
                <a:gd name="connsiteY10" fmla="*/ 266508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231749 w 1059772"/>
                <a:gd name="connsiteY0" fmla="*/ 1815678 h 1893425"/>
                <a:gd name="connsiteX1" fmla="*/ 175907 w 1059772"/>
                <a:gd name="connsiteY1" fmla="*/ 1776386 h 1893425"/>
                <a:gd name="connsiteX2" fmla="*/ 173033 w 1059772"/>
                <a:gd name="connsiteY2" fmla="*/ 1770154 h 1893425"/>
                <a:gd name="connsiteX3" fmla="*/ 151573 w 1059772"/>
                <a:gd name="connsiteY3" fmla="*/ 1730741 h 1893425"/>
                <a:gd name="connsiteX4" fmla="*/ 75653 w 1059772"/>
                <a:gd name="connsiteY4" fmla="*/ 1411980 h 1893425"/>
                <a:gd name="connsiteX5" fmla="*/ 76737 w 1059772"/>
                <a:gd name="connsiteY5" fmla="*/ 1372513 h 1893425"/>
                <a:gd name="connsiteX6" fmla="*/ 64179 w 1059772"/>
                <a:gd name="connsiteY6" fmla="*/ 1347421 h 1893425"/>
                <a:gd name="connsiteX7" fmla="*/ 24807 w 1059772"/>
                <a:gd name="connsiteY7" fmla="*/ 1236397 h 1893425"/>
                <a:gd name="connsiteX8" fmla="*/ 25270 w 1059772"/>
                <a:gd name="connsiteY8" fmla="*/ 893598 h 1893425"/>
                <a:gd name="connsiteX9" fmla="*/ 34629 w 1059772"/>
                <a:gd name="connsiteY9" fmla="*/ 870866 h 1893425"/>
                <a:gd name="connsiteX10" fmla="*/ 116198 w 1059772"/>
                <a:gd name="connsiteY10" fmla="*/ 15996 h 1893425"/>
                <a:gd name="connsiteX11" fmla="*/ 377298 w 1059772"/>
                <a:gd name="connsiteY11" fmla="*/ 249811 h 1893425"/>
                <a:gd name="connsiteX12" fmla="*/ 377203 w 1059772"/>
                <a:gd name="connsiteY12" fmla="*/ 774198 h 1893425"/>
                <a:gd name="connsiteX13" fmla="*/ 391936 w 1059772"/>
                <a:gd name="connsiteY13" fmla="*/ 775772 h 1893425"/>
                <a:gd name="connsiteX14" fmla="*/ 557350 w 1059772"/>
                <a:gd name="connsiteY14" fmla="*/ 839466 h 1893425"/>
                <a:gd name="connsiteX15" fmla="*/ 560026 w 1059772"/>
                <a:gd name="connsiteY15" fmla="*/ 841282 h 1893425"/>
                <a:gd name="connsiteX16" fmla="*/ 562800 w 1059772"/>
                <a:gd name="connsiteY16" fmla="*/ 840553 h 1893425"/>
                <a:gd name="connsiteX17" fmla="*/ 855642 w 1059772"/>
                <a:gd name="connsiteY17" fmla="*/ 851146 h 1893425"/>
                <a:gd name="connsiteX18" fmla="*/ 855383 w 1059772"/>
                <a:gd name="connsiteY18" fmla="*/ 852046 h 1893425"/>
                <a:gd name="connsiteX19" fmla="*/ 865821 w 1059772"/>
                <a:gd name="connsiteY19" fmla="*/ 854974 h 1893425"/>
                <a:gd name="connsiteX20" fmla="*/ 884762 w 1059772"/>
                <a:gd name="connsiteY20" fmla="*/ 864689 h 1893425"/>
                <a:gd name="connsiteX21" fmla="*/ 915874 w 1059772"/>
                <a:gd name="connsiteY21" fmla="*/ 1010031 h 1893425"/>
                <a:gd name="connsiteX22" fmla="*/ 809366 w 1059772"/>
                <a:gd name="connsiteY22" fmla="*/ 1056458 h 1893425"/>
                <a:gd name="connsiteX23" fmla="*/ 797403 w 1059772"/>
                <a:gd name="connsiteY23" fmla="*/ 1053103 h 1893425"/>
                <a:gd name="connsiteX24" fmla="*/ 797313 w 1059772"/>
                <a:gd name="connsiteY24" fmla="*/ 1053412 h 1893425"/>
                <a:gd name="connsiteX25" fmla="*/ 538290 w 1059772"/>
                <a:gd name="connsiteY25" fmla="*/ 1067473 h 1893425"/>
                <a:gd name="connsiteX26" fmla="*/ 520853 w 1059772"/>
                <a:gd name="connsiteY26" fmla="*/ 1075795 h 1893425"/>
                <a:gd name="connsiteX27" fmla="*/ 532491 w 1059772"/>
                <a:gd name="connsiteY27" fmla="*/ 1099077 h 1893425"/>
                <a:gd name="connsiteX28" fmla="*/ 918445 w 1059772"/>
                <a:gd name="connsiteY28" fmla="*/ 1321524 h 1893425"/>
                <a:gd name="connsiteX29" fmla="*/ 952321 w 1059772"/>
                <a:gd name="connsiteY29" fmla="*/ 1319337 h 1893425"/>
                <a:gd name="connsiteX30" fmla="*/ 957900 w 1059772"/>
                <a:gd name="connsiteY30" fmla="*/ 1318133 h 1893425"/>
                <a:gd name="connsiteX31" fmla="*/ 976238 w 1059772"/>
                <a:gd name="connsiteY31" fmla="*/ 1317813 h 1893425"/>
                <a:gd name="connsiteX32" fmla="*/ 1059495 w 1059772"/>
                <a:gd name="connsiteY32" fmla="*/ 1412629 h 1893425"/>
                <a:gd name="connsiteX33" fmla="*/ 980528 w 1059772"/>
                <a:gd name="connsiteY33" fmla="*/ 1492643 h 1893425"/>
                <a:gd name="connsiteX34" fmla="*/ 974021 w 1059772"/>
                <a:gd name="connsiteY34" fmla="*/ 1492757 h 1893425"/>
                <a:gd name="connsiteX35" fmla="*/ 974030 w 1059772"/>
                <a:gd name="connsiteY35" fmla="*/ 1492843 h 1893425"/>
                <a:gd name="connsiteX36" fmla="*/ 922140 w 1059772"/>
                <a:gd name="connsiteY36" fmla="*/ 1496193 h 1893425"/>
                <a:gd name="connsiteX37" fmla="*/ 870840 w 1059772"/>
                <a:gd name="connsiteY37" fmla="*/ 1495129 h 1893425"/>
                <a:gd name="connsiteX38" fmla="*/ 620068 w 1059772"/>
                <a:gd name="connsiteY38" fmla="*/ 1422677 h 1893425"/>
                <a:gd name="connsiteX39" fmla="*/ 589927 w 1059772"/>
                <a:gd name="connsiteY39" fmla="*/ 1404099 h 1893425"/>
                <a:gd name="connsiteX40" fmla="*/ 616709 w 1059772"/>
                <a:gd name="connsiteY40" fmla="*/ 1429292 h 1893425"/>
                <a:gd name="connsiteX41" fmla="*/ 887630 w 1059772"/>
                <a:gd name="connsiteY41" fmla="*/ 1553973 h 1893425"/>
                <a:gd name="connsiteX42" fmla="*/ 887524 w 1059772"/>
                <a:gd name="connsiteY42" fmla="*/ 1554688 h 1893425"/>
                <a:gd name="connsiteX43" fmla="*/ 901527 w 1059772"/>
                <a:gd name="connsiteY43" fmla="*/ 1556053 h 1893425"/>
                <a:gd name="connsiteX44" fmla="*/ 979852 w 1059772"/>
                <a:gd name="connsiteY44" fmla="*/ 1649011 h 1893425"/>
                <a:gd name="connsiteX45" fmla="*/ 881757 w 1059772"/>
                <a:gd name="connsiteY45" fmla="*/ 1743895 h 1893425"/>
                <a:gd name="connsiteX46" fmla="*/ 861988 w 1059772"/>
                <a:gd name="connsiteY46" fmla="*/ 1741968 h 1893425"/>
                <a:gd name="connsiteX47" fmla="*/ 857645 w 1059772"/>
                <a:gd name="connsiteY47" fmla="*/ 1740664 h 1893425"/>
                <a:gd name="connsiteX48" fmla="*/ 800804 w 1059772"/>
                <a:gd name="connsiteY48" fmla="*/ 1729790 h 1893425"/>
                <a:gd name="connsiteX49" fmla="*/ 449600 w 1059772"/>
                <a:gd name="connsiteY49" fmla="*/ 1531492 h 1893425"/>
                <a:gd name="connsiteX50" fmla="*/ 432966 w 1059772"/>
                <a:gd name="connsiteY50" fmla="*/ 1512802 h 1893425"/>
                <a:gd name="connsiteX51" fmla="*/ 442381 w 1059772"/>
                <a:gd name="connsiteY51" fmla="*/ 1527765 h 1893425"/>
                <a:gd name="connsiteX52" fmla="*/ 634655 w 1059772"/>
                <a:gd name="connsiteY52" fmla="*/ 1699959 h 1893425"/>
                <a:gd name="connsiteX53" fmla="*/ 671306 w 1059772"/>
                <a:gd name="connsiteY53" fmla="*/ 1717513 h 1893425"/>
                <a:gd name="connsiteX54" fmla="*/ 680029 w 1059772"/>
                <a:gd name="connsiteY54" fmla="*/ 1720320 h 1893425"/>
                <a:gd name="connsiteX55" fmla="*/ 733112 w 1059772"/>
                <a:gd name="connsiteY55" fmla="*/ 1803332 h 1893425"/>
                <a:gd name="connsiteX56" fmla="*/ 646199 w 1059772"/>
                <a:gd name="connsiteY56" fmla="*/ 1893425 h 1893425"/>
                <a:gd name="connsiteX57" fmla="*/ 612368 w 1059772"/>
                <a:gd name="connsiteY57" fmla="*/ 1886345 h 1893425"/>
                <a:gd name="connsiteX58" fmla="*/ 608168 w 1059772"/>
                <a:gd name="connsiteY58" fmla="*/ 1883982 h 1893425"/>
                <a:gd name="connsiteX59" fmla="*/ 550918 w 1059772"/>
                <a:gd name="connsiteY59" fmla="*/ 1856561 h 1893425"/>
                <a:gd name="connsiteX60" fmla="*/ 272929 w 1059772"/>
                <a:gd name="connsiteY60" fmla="*/ 1592430 h 1893425"/>
                <a:gd name="connsiteX61" fmla="*/ 263877 w 1059772"/>
                <a:gd name="connsiteY61" fmla="*/ 1575785 h 1893425"/>
                <a:gd name="connsiteX62" fmla="*/ 260179 w 1059772"/>
                <a:gd name="connsiteY62" fmla="*/ 1574049 h 1893425"/>
                <a:gd name="connsiteX63" fmla="*/ 265380 w 1059772"/>
                <a:gd name="connsiteY63" fmla="*/ 1591003 h 1893425"/>
                <a:gd name="connsiteX64" fmla="*/ 294131 w 1059772"/>
                <a:gd name="connsiteY64" fmla="*/ 1659624 h 1893425"/>
                <a:gd name="connsiteX65" fmla="*/ 310035 w 1059772"/>
                <a:gd name="connsiteY65" fmla="*/ 1688832 h 1893425"/>
                <a:gd name="connsiteX66" fmla="*/ 312317 w 1059772"/>
                <a:gd name="connsiteY66" fmla="*/ 1692005 h 1893425"/>
                <a:gd name="connsiteX67" fmla="*/ 323049 w 1059772"/>
                <a:gd name="connsiteY67" fmla="*/ 1722973 h 1893425"/>
                <a:gd name="connsiteX68" fmla="*/ 255745 w 1059772"/>
                <a:gd name="connsiteY68" fmla="*/ 1816019 h 1893425"/>
                <a:gd name="connsiteX69" fmla="*/ 231749 w 1059772"/>
                <a:gd name="connsiteY69" fmla="*/ 1815678 h 1893425"/>
                <a:gd name="connsiteX0" fmla="*/ 231749 w 1059772"/>
                <a:gd name="connsiteY0" fmla="*/ 1818134 h 1895881"/>
                <a:gd name="connsiteX1" fmla="*/ 175907 w 1059772"/>
                <a:gd name="connsiteY1" fmla="*/ 1778842 h 1895881"/>
                <a:gd name="connsiteX2" fmla="*/ 173033 w 1059772"/>
                <a:gd name="connsiteY2" fmla="*/ 1772610 h 1895881"/>
                <a:gd name="connsiteX3" fmla="*/ 151573 w 1059772"/>
                <a:gd name="connsiteY3" fmla="*/ 1733197 h 1895881"/>
                <a:gd name="connsiteX4" fmla="*/ 75653 w 1059772"/>
                <a:gd name="connsiteY4" fmla="*/ 1414436 h 1895881"/>
                <a:gd name="connsiteX5" fmla="*/ 76737 w 1059772"/>
                <a:gd name="connsiteY5" fmla="*/ 1374969 h 1895881"/>
                <a:gd name="connsiteX6" fmla="*/ 64179 w 1059772"/>
                <a:gd name="connsiteY6" fmla="*/ 1349877 h 1895881"/>
                <a:gd name="connsiteX7" fmla="*/ 24807 w 1059772"/>
                <a:gd name="connsiteY7" fmla="*/ 1238853 h 1895881"/>
                <a:gd name="connsiteX8" fmla="*/ 25270 w 1059772"/>
                <a:gd name="connsiteY8" fmla="*/ 896054 h 1895881"/>
                <a:gd name="connsiteX9" fmla="*/ 34629 w 1059772"/>
                <a:gd name="connsiteY9" fmla="*/ 873322 h 1895881"/>
                <a:gd name="connsiteX10" fmla="*/ 116198 w 1059772"/>
                <a:gd name="connsiteY10" fmla="*/ 18452 h 1895881"/>
                <a:gd name="connsiteX11" fmla="*/ 518525 w 1059772"/>
                <a:gd name="connsiteY11" fmla="*/ 190324 h 1895881"/>
                <a:gd name="connsiteX12" fmla="*/ 377203 w 1059772"/>
                <a:gd name="connsiteY12" fmla="*/ 776654 h 1895881"/>
                <a:gd name="connsiteX13" fmla="*/ 391936 w 1059772"/>
                <a:gd name="connsiteY13" fmla="*/ 778228 h 1895881"/>
                <a:gd name="connsiteX14" fmla="*/ 557350 w 1059772"/>
                <a:gd name="connsiteY14" fmla="*/ 841922 h 1895881"/>
                <a:gd name="connsiteX15" fmla="*/ 560026 w 1059772"/>
                <a:gd name="connsiteY15" fmla="*/ 843738 h 1895881"/>
                <a:gd name="connsiteX16" fmla="*/ 562800 w 1059772"/>
                <a:gd name="connsiteY16" fmla="*/ 843009 h 1895881"/>
                <a:gd name="connsiteX17" fmla="*/ 855642 w 1059772"/>
                <a:gd name="connsiteY17" fmla="*/ 853602 h 1895881"/>
                <a:gd name="connsiteX18" fmla="*/ 855383 w 1059772"/>
                <a:gd name="connsiteY18" fmla="*/ 854502 h 1895881"/>
                <a:gd name="connsiteX19" fmla="*/ 865821 w 1059772"/>
                <a:gd name="connsiteY19" fmla="*/ 857430 h 1895881"/>
                <a:gd name="connsiteX20" fmla="*/ 884762 w 1059772"/>
                <a:gd name="connsiteY20" fmla="*/ 867145 h 1895881"/>
                <a:gd name="connsiteX21" fmla="*/ 915874 w 1059772"/>
                <a:gd name="connsiteY21" fmla="*/ 1012487 h 1895881"/>
                <a:gd name="connsiteX22" fmla="*/ 809366 w 1059772"/>
                <a:gd name="connsiteY22" fmla="*/ 1058914 h 1895881"/>
                <a:gd name="connsiteX23" fmla="*/ 797403 w 1059772"/>
                <a:gd name="connsiteY23" fmla="*/ 1055559 h 1895881"/>
                <a:gd name="connsiteX24" fmla="*/ 797313 w 1059772"/>
                <a:gd name="connsiteY24" fmla="*/ 1055868 h 1895881"/>
                <a:gd name="connsiteX25" fmla="*/ 538290 w 1059772"/>
                <a:gd name="connsiteY25" fmla="*/ 1069929 h 1895881"/>
                <a:gd name="connsiteX26" fmla="*/ 520853 w 1059772"/>
                <a:gd name="connsiteY26" fmla="*/ 1078251 h 1895881"/>
                <a:gd name="connsiteX27" fmla="*/ 532491 w 1059772"/>
                <a:gd name="connsiteY27" fmla="*/ 1101533 h 1895881"/>
                <a:gd name="connsiteX28" fmla="*/ 918445 w 1059772"/>
                <a:gd name="connsiteY28" fmla="*/ 1323980 h 1895881"/>
                <a:gd name="connsiteX29" fmla="*/ 952321 w 1059772"/>
                <a:gd name="connsiteY29" fmla="*/ 1321793 h 1895881"/>
                <a:gd name="connsiteX30" fmla="*/ 957900 w 1059772"/>
                <a:gd name="connsiteY30" fmla="*/ 1320589 h 1895881"/>
                <a:gd name="connsiteX31" fmla="*/ 976238 w 1059772"/>
                <a:gd name="connsiteY31" fmla="*/ 1320269 h 1895881"/>
                <a:gd name="connsiteX32" fmla="*/ 1059495 w 1059772"/>
                <a:gd name="connsiteY32" fmla="*/ 1415085 h 1895881"/>
                <a:gd name="connsiteX33" fmla="*/ 980528 w 1059772"/>
                <a:gd name="connsiteY33" fmla="*/ 1495099 h 1895881"/>
                <a:gd name="connsiteX34" fmla="*/ 974021 w 1059772"/>
                <a:gd name="connsiteY34" fmla="*/ 1495213 h 1895881"/>
                <a:gd name="connsiteX35" fmla="*/ 974030 w 1059772"/>
                <a:gd name="connsiteY35" fmla="*/ 1495299 h 1895881"/>
                <a:gd name="connsiteX36" fmla="*/ 922140 w 1059772"/>
                <a:gd name="connsiteY36" fmla="*/ 1498649 h 1895881"/>
                <a:gd name="connsiteX37" fmla="*/ 870840 w 1059772"/>
                <a:gd name="connsiteY37" fmla="*/ 1497585 h 1895881"/>
                <a:gd name="connsiteX38" fmla="*/ 620068 w 1059772"/>
                <a:gd name="connsiteY38" fmla="*/ 1425133 h 1895881"/>
                <a:gd name="connsiteX39" fmla="*/ 589927 w 1059772"/>
                <a:gd name="connsiteY39" fmla="*/ 1406555 h 1895881"/>
                <a:gd name="connsiteX40" fmla="*/ 616709 w 1059772"/>
                <a:gd name="connsiteY40" fmla="*/ 1431748 h 1895881"/>
                <a:gd name="connsiteX41" fmla="*/ 887630 w 1059772"/>
                <a:gd name="connsiteY41" fmla="*/ 1556429 h 1895881"/>
                <a:gd name="connsiteX42" fmla="*/ 887524 w 1059772"/>
                <a:gd name="connsiteY42" fmla="*/ 1557144 h 1895881"/>
                <a:gd name="connsiteX43" fmla="*/ 901527 w 1059772"/>
                <a:gd name="connsiteY43" fmla="*/ 1558509 h 1895881"/>
                <a:gd name="connsiteX44" fmla="*/ 979852 w 1059772"/>
                <a:gd name="connsiteY44" fmla="*/ 1651467 h 1895881"/>
                <a:gd name="connsiteX45" fmla="*/ 881757 w 1059772"/>
                <a:gd name="connsiteY45" fmla="*/ 1746351 h 1895881"/>
                <a:gd name="connsiteX46" fmla="*/ 861988 w 1059772"/>
                <a:gd name="connsiteY46" fmla="*/ 1744424 h 1895881"/>
                <a:gd name="connsiteX47" fmla="*/ 857645 w 1059772"/>
                <a:gd name="connsiteY47" fmla="*/ 1743120 h 1895881"/>
                <a:gd name="connsiteX48" fmla="*/ 800804 w 1059772"/>
                <a:gd name="connsiteY48" fmla="*/ 1732246 h 1895881"/>
                <a:gd name="connsiteX49" fmla="*/ 449600 w 1059772"/>
                <a:gd name="connsiteY49" fmla="*/ 1533948 h 1895881"/>
                <a:gd name="connsiteX50" fmla="*/ 432966 w 1059772"/>
                <a:gd name="connsiteY50" fmla="*/ 1515258 h 1895881"/>
                <a:gd name="connsiteX51" fmla="*/ 442381 w 1059772"/>
                <a:gd name="connsiteY51" fmla="*/ 1530221 h 1895881"/>
                <a:gd name="connsiteX52" fmla="*/ 634655 w 1059772"/>
                <a:gd name="connsiteY52" fmla="*/ 1702415 h 1895881"/>
                <a:gd name="connsiteX53" fmla="*/ 671306 w 1059772"/>
                <a:gd name="connsiteY53" fmla="*/ 1719969 h 1895881"/>
                <a:gd name="connsiteX54" fmla="*/ 680029 w 1059772"/>
                <a:gd name="connsiteY54" fmla="*/ 1722776 h 1895881"/>
                <a:gd name="connsiteX55" fmla="*/ 733112 w 1059772"/>
                <a:gd name="connsiteY55" fmla="*/ 1805788 h 1895881"/>
                <a:gd name="connsiteX56" fmla="*/ 646199 w 1059772"/>
                <a:gd name="connsiteY56" fmla="*/ 1895881 h 1895881"/>
                <a:gd name="connsiteX57" fmla="*/ 612368 w 1059772"/>
                <a:gd name="connsiteY57" fmla="*/ 1888801 h 1895881"/>
                <a:gd name="connsiteX58" fmla="*/ 608168 w 1059772"/>
                <a:gd name="connsiteY58" fmla="*/ 1886438 h 1895881"/>
                <a:gd name="connsiteX59" fmla="*/ 550918 w 1059772"/>
                <a:gd name="connsiteY59" fmla="*/ 1859017 h 1895881"/>
                <a:gd name="connsiteX60" fmla="*/ 272929 w 1059772"/>
                <a:gd name="connsiteY60" fmla="*/ 1594886 h 1895881"/>
                <a:gd name="connsiteX61" fmla="*/ 263877 w 1059772"/>
                <a:gd name="connsiteY61" fmla="*/ 1578241 h 1895881"/>
                <a:gd name="connsiteX62" fmla="*/ 260179 w 1059772"/>
                <a:gd name="connsiteY62" fmla="*/ 1576505 h 1895881"/>
                <a:gd name="connsiteX63" fmla="*/ 265380 w 1059772"/>
                <a:gd name="connsiteY63" fmla="*/ 1593459 h 1895881"/>
                <a:gd name="connsiteX64" fmla="*/ 294131 w 1059772"/>
                <a:gd name="connsiteY64" fmla="*/ 1662080 h 1895881"/>
                <a:gd name="connsiteX65" fmla="*/ 310035 w 1059772"/>
                <a:gd name="connsiteY65" fmla="*/ 1691288 h 1895881"/>
                <a:gd name="connsiteX66" fmla="*/ 312317 w 1059772"/>
                <a:gd name="connsiteY66" fmla="*/ 1694461 h 1895881"/>
                <a:gd name="connsiteX67" fmla="*/ 323049 w 1059772"/>
                <a:gd name="connsiteY67" fmla="*/ 1725429 h 1895881"/>
                <a:gd name="connsiteX68" fmla="*/ 255745 w 1059772"/>
                <a:gd name="connsiteY68" fmla="*/ 1818475 h 1895881"/>
                <a:gd name="connsiteX69" fmla="*/ 231749 w 1059772"/>
                <a:gd name="connsiteY69" fmla="*/ 1818134 h 1895881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518525 w 1059772"/>
                <a:gd name="connsiteY11" fmla="*/ 171872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380617 w 1059772"/>
                <a:gd name="connsiteY11" fmla="*/ 63422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51393 w 1059772"/>
                <a:gd name="connsiteY11" fmla="*/ 127463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51393 w 1059772"/>
                <a:gd name="connsiteY11" fmla="*/ 127463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35536 w 1059772"/>
                <a:gd name="connsiteY11" fmla="*/ 212524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44492 w 1059772"/>
                <a:gd name="connsiteY11" fmla="*/ 206611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799682 h 1877429"/>
                <a:gd name="connsiteX1" fmla="*/ 175907 w 1059772"/>
                <a:gd name="connsiteY1" fmla="*/ 1760390 h 1877429"/>
                <a:gd name="connsiteX2" fmla="*/ 173033 w 1059772"/>
                <a:gd name="connsiteY2" fmla="*/ 1754158 h 1877429"/>
                <a:gd name="connsiteX3" fmla="*/ 151573 w 1059772"/>
                <a:gd name="connsiteY3" fmla="*/ 1714745 h 1877429"/>
                <a:gd name="connsiteX4" fmla="*/ 75653 w 1059772"/>
                <a:gd name="connsiteY4" fmla="*/ 1395984 h 1877429"/>
                <a:gd name="connsiteX5" fmla="*/ 76737 w 1059772"/>
                <a:gd name="connsiteY5" fmla="*/ 1356517 h 1877429"/>
                <a:gd name="connsiteX6" fmla="*/ 64179 w 1059772"/>
                <a:gd name="connsiteY6" fmla="*/ 1331425 h 1877429"/>
                <a:gd name="connsiteX7" fmla="*/ 24807 w 1059772"/>
                <a:gd name="connsiteY7" fmla="*/ 1220401 h 1877429"/>
                <a:gd name="connsiteX8" fmla="*/ 25270 w 1059772"/>
                <a:gd name="connsiteY8" fmla="*/ 877602 h 1877429"/>
                <a:gd name="connsiteX9" fmla="*/ 34629 w 1059772"/>
                <a:gd name="connsiteY9" fmla="*/ 854870 h 1877429"/>
                <a:gd name="connsiteX10" fmla="*/ 116198 w 1059772"/>
                <a:gd name="connsiteY10" fmla="*/ 0 h 1877429"/>
                <a:gd name="connsiteX11" fmla="*/ 454091 w 1059772"/>
                <a:gd name="connsiteY11" fmla="*/ 189985 h 1877429"/>
                <a:gd name="connsiteX12" fmla="*/ 377203 w 1059772"/>
                <a:gd name="connsiteY12" fmla="*/ 758202 h 1877429"/>
                <a:gd name="connsiteX13" fmla="*/ 391936 w 1059772"/>
                <a:gd name="connsiteY13" fmla="*/ 759776 h 1877429"/>
                <a:gd name="connsiteX14" fmla="*/ 557350 w 1059772"/>
                <a:gd name="connsiteY14" fmla="*/ 823470 h 1877429"/>
                <a:gd name="connsiteX15" fmla="*/ 560026 w 1059772"/>
                <a:gd name="connsiteY15" fmla="*/ 825286 h 1877429"/>
                <a:gd name="connsiteX16" fmla="*/ 562800 w 1059772"/>
                <a:gd name="connsiteY16" fmla="*/ 824557 h 1877429"/>
                <a:gd name="connsiteX17" fmla="*/ 855642 w 1059772"/>
                <a:gd name="connsiteY17" fmla="*/ 835150 h 1877429"/>
                <a:gd name="connsiteX18" fmla="*/ 855383 w 1059772"/>
                <a:gd name="connsiteY18" fmla="*/ 836050 h 1877429"/>
                <a:gd name="connsiteX19" fmla="*/ 865821 w 1059772"/>
                <a:gd name="connsiteY19" fmla="*/ 838978 h 1877429"/>
                <a:gd name="connsiteX20" fmla="*/ 884762 w 1059772"/>
                <a:gd name="connsiteY20" fmla="*/ 848693 h 1877429"/>
                <a:gd name="connsiteX21" fmla="*/ 915874 w 1059772"/>
                <a:gd name="connsiteY21" fmla="*/ 994035 h 1877429"/>
                <a:gd name="connsiteX22" fmla="*/ 809366 w 1059772"/>
                <a:gd name="connsiteY22" fmla="*/ 1040462 h 1877429"/>
                <a:gd name="connsiteX23" fmla="*/ 797403 w 1059772"/>
                <a:gd name="connsiteY23" fmla="*/ 1037107 h 1877429"/>
                <a:gd name="connsiteX24" fmla="*/ 797313 w 1059772"/>
                <a:gd name="connsiteY24" fmla="*/ 1037416 h 1877429"/>
                <a:gd name="connsiteX25" fmla="*/ 538290 w 1059772"/>
                <a:gd name="connsiteY25" fmla="*/ 1051477 h 1877429"/>
                <a:gd name="connsiteX26" fmla="*/ 520853 w 1059772"/>
                <a:gd name="connsiteY26" fmla="*/ 1059799 h 1877429"/>
                <a:gd name="connsiteX27" fmla="*/ 532491 w 1059772"/>
                <a:gd name="connsiteY27" fmla="*/ 1083081 h 1877429"/>
                <a:gd name="connsiteX28" fmla="*/ 918445 w 1059772"/>
                <a:gd name="connsiteY28" fmla="*/ 1305528 h 1877429"/>
                <a:gd name="connsiteX29" fmla="*/ 952321 w 1059772"/>
                <a:gd name="connsiteY29" fmla="*/ 1303341 h 1877429"/>
                <a:gd name="connsiteX30" fmla="*/ 957900 w 1059772"/>
                <a:gd name="connsiteY30" fmla="*/ 1302137 h 1877429"/>
                <a:gd name="connsiteX31" fmla="*/ 976238 w 1059772"/>
                <a:gd name="connsiteY31" fmla="*/ 1301817 h 1877429"/>
                <a:gd name="connsiteX32" fmla="*/ 1059495 w 1059772"/>
                <a:gd name="connsiteY32" fmla="*/ 1396633 h 1877429"/>
                <a:gd name="connsiteX33" fmla="*/ 980528 w 1059772"/>
                <a:gd name="connsiteY33" fmla="*/ 1476647 h 1877429"/>
                <a:gd name="connsiteX34" fmla="*/ 974021 w 1059772"/>
                <a:gd name="connsiteY34" fmla="*/ 1476761 h 1877429"/>
                <a:gd name="connsiteX35" fmla="*/ 974030 w 1059772"/>
                <a:gd name="connsiteY35" fmla="*/ 1476847 h 1877429"/>
                <a:gd name="connsiteX36" fmla="*/ 922140 w 1059772"/>
                <a:gd name="connsiteY36" fmla="*/ 1480197 h 1877429"/>
                <a:gd name="connsiteX37" fmla="*/ 870840 w 1059772"/>
                <a:gd name="connsiteY37" fmla="*/ 1479133 h 1877429"/>
                <a:gd name="connsiteX38" fmla="*/ 620068 w 1059772"/>
                <a:gd name="connsiteY38" fmla="*/ 1406681 h 1877429"/>
                <a:gd name="connsiteX39" fmla="*/ 589927 w 1059772"/>
                <a:gd name="connsiteY39" fmla="*/ 1388103 h 1877429"/>
                <a:gd name="connsiteX40" fmla="*/ 616709 w 1059772"/>
                <a:gd name="connsiteY40" fmla="*/ 1413296 h 1877429"/>
                <a:gd name="connsiteX41" fmla="*/ 887630 w 1059772"/>
                <a:gd name="connsiteY41" fmla="*/ 1537977 h 1877429"/>
                <a:gd name="connsiteX42" fmla="*/ 887524 w 1059772"/>
                <a:gd name="connsiteY42" fmla="*/ 1538692 h 1877429"/>
                <a:gd name="connsiteX43" fmla="*/ 901527 w 1059772"/>
                <a:gd name="connsiteY43" fmla="*/ 1540057 h 1877429"/>
                <a:gd name="connsiteX44" fmla="*/ 979852 w 1059772"/>
                <a:gd name="connsiteY44" fmla="*/ 1633015 h 1877429"/>
                <a:gd name="connsiteX45" fmla="*/ 881757 w 1059772"/>
                <a:gd name="connsiteY45" fmla="*/ 1727899 h 1877429"/>
                <a:gd name="connsiteX46" fmla="*/ 861988 w 1059772"/>
                <a:gd name="connsiteY46" fmla="*/ 1725972 h 1877429"/>
                <a:gd name="connsiteX47" fmla="*/ 857645 w 1059772"/>
                <a:gd name="connsiteY47" fmla="*/ 1724668 h 1877429"/>
                <a:gd name="connsiteX48" fmla="*/ 800804 w 1059772"/>
                <a:gd name="connsiteY48" fmla="*/ 1713794 h 1877429"/>
                <a:gd name="connsiteX49" fmla="*/ 449600 w 1059772"/>
                <a:gd name="connsiteY49" fmla="*/ 1515496 h 1877429"/>
                <a:gd name="connsiteX50" fmla="*/ 432966 w 1059772"/>
                <a:gd name="connsiteY50" fmla="*/ 1496806 h 1877429"/>
                <a:gd name="connsiteX51" fmla="*/ 442381 w 1059772"/>
                <a:gd name="connsiteY51" fmla="*/ 1511769 h 1877429"/>
                <a:gd name="connsiteX52" fmla="*/ 634655 w 1059772"/>
                <a:gd name="connsiteY52" fmla="*/ 1683963 h 1877429"/>
                <a:gd name="connsiteX53" fmla="*/ 671306 w 1059772"/>
                <a:gd name="connsiteY53" fmla="*/ 1701517 h 1877429"/>
                <a:gd name="connsiteX54" fmla="*/ 680029 w 1059772"/>
                <a:gd name="connsiteY54" fmla="*/ 1704324 h 1877429"/>
                <a:gd name="connsiteX55" fmla="*/ 733112 w 1059772"/>
                <a:gd name="connsiteY55" fmla="*/ 1787336 h 1877429"/>
                <a:gd name="connsiteX56" fmla="*/ 646199 w 1059772"/>
                <a:gd name="connsiteY56" fmla="*/ 1877429 h 1877429"/>
                <a:gd name="connsiteX57" fmla="*/ 612368 w 1059772"/>
                <a:gd name="connsiteY57" fmla="*/ 1870349 h 1877429"/>
                <a:gd name="connsiteX58" fmla="*/ 608168 w 1059772"/>
                <a:gd name="connsiteY58" fmla="*/ 1867986 h 1877429"/>
                <a:gd name="connsiteX59" fmla="*/ 550918 w 1059772"/>
                <a:gd name="connsiteY59" fmla="*/ 1840565 h 1877429"/>
                <a:gd name="connsiteX60" fmla="*/ 272929 w 1059772"/>
                <a:gd name="connsiteY60" fmla="*/ 1576434 h 1877429"/>
                <a:gd name="connsiteX61" fmla="*/ 263877 w 1059772"/>
                <a:gd name="connsiteY61" fmla="*/ 1559789 h 1877429"/>
                <a:gd name="connsiteX62" fmla="*/ 260179 w 1059772"/>
                <a:gd name="connsiteY62" fmla="*/ 1558053 h 1877429"/>
                <a:gd name="connsiteX63" fmla="*/ 265380 w 1059772"/>
                <a:gd name="connsiteY63" fmla="*/ 1575007 h 1877429"/>
                <a:gd name="connsiteX64" fmla="*/ 294131 w 1059772"/>
                <a:gd name="connsiteY64" fmla="*/ 1643628 h 1877429"/>
                <a:gd name="connsiteX65" fmla="*/ 310035 w 1059772"/>
                <a:gd name="connsiteY65" fmla="*/ 1672836 h 1877429"/>
                <a:gd name="connsiteX66" fmla="*/ 312317 w 1059772"/>
                <a:gd name="connsiteY66" fmla="*/ 1676009 h 1877429"/>
                <a:gd name="connsiteX67" fmla="*/ 323049 w 1059772"/>
                <a:gd name="connsiteY67" fmla="*/ 1706977 h 1877429"/>
                <a:gd name="connsiteX68" fmla="*/ 255745 w 1059772"/>
                <a:gd name="connsiteY68" fmla="*/ 1800023 h 1877429"/>
                <a:gd name="connsiteX69" fmla="*/ 231749 w 1059772"/>
                <a:gd name="connsiteY69" fmla="*/ 1799682 h 1877429"/>
                <a:gd name="connsiteX0" fmla="*/ 231749 w 1059772"/>
                <a:gd name="connsiteY0" fmla="*/ 1801439 h 1879186"/>
                <a:gd name="connsiteX1" fmla="*/ 175907 w 1059772"/>
                <a:gd name="connsiteY1" fmla="*/ 1762147 h 1879186"/>
                <a:gd name="connsiteX2" fmla="*/ 173033 w 1059772"/>
                <a:gd name="connsiteY2" fmla="*/ 1755915 h 1879186"/>
                <a:gd name="connsiteX3" fmla="*/ 151573 w 1059772"/>
                <a:gd name="connsiteY3" fmla="*/ 1716502 h 1879186"/>
                <a:gd name="connsiteX4" fmla="*/ 75653 w 1059772"/>
                <a:gd name="connsiteY4" fmla="*/ 1397741 h 1879186"/>
                <a:gd name="connsiteX5" fmla="*/ 76737 w 1059772"/>
                <a:gd name="connsiteY5" fmla="*/ 1358274 h 1879186"/>
                <a:gd name="connsiteX6" fmla="*/ 64179 w 1059772"/>
                <a:gd name="connsiteY6" fmla="*/ 1333182 h 1879186"/>
                <a:gd name="connsiteX7" fmla="*/ 24807 w 1059772"/>
                <a:gd name="connsiteY7" fmla="*/ 1222158 h 1879186"/>
                <a:gd name="connsiteX8" fmla="*/ 25270 w 1059772"/>
                <a:gd name="connsiteY8" fmla="*/ 879359 h 1879186"/>
                <a:gd name="connsiteX9" fmla="*/ 34629 w 1059772"/>
                <a:gd name="connsiteY9" fmla="*/ 856627 h 1879186"/>
                <a:gd name="connsiteX10" fmla="*/ 122754 w 1059772"/>
                <a:gd name="connsiteY10" fmla="*/ 0 h 1879186"/>
                <a:gd name="connsiteX11" fmla="*/ 454091 w 1059772"/>
                <a:gd name="connsiteY11" fmla="*/ 191742 h 1879186"/>
                <a:gd name="connsiteX12" fmla="*/ 377203 w 1059772"/>
                <a:gd name="connsiteY12" fmla="*/ 759959 h 1879186"/>
                <a:gd name="connsiteX13" fmla="*/ 391936 w 1059772"/>
                <a:gd name="connsiteY13" fmla="*/ 761533 h 1879186"/>
                <a:gd name="connsiteX14" fmla="*/ 557350 w 1059772"/>
                <a:gd name="connsiteY14" fmla="*/ 825227 h 1879186"/>
                <a:gd name="connsiteX15" fmla="*/ 560026 w 1059772"/>
                <a:gd name="connsiteY15" fmla="*/ 827043 h 1879186"/>
                <a:gd name="connsiteX16" fmla="*/ 562800 w 1059772"/>
                <a:gd name="connsiteY16" fmla="*/ 826314 h 1879186"/>
                <a:gd name="connsiteX17" fmla="*/ 855642 w 1059772"/>
                <a:gd name="connsiteY17" fmla="*/ 836907 h 1879186"/>
                <a:gd name="connsiteX18" fmla="*/ 855383 w 1059772"/>
                <a:gd name="connsiteY18" fmla="*/ 837807 h 1879186"/>
                <a:gd name="connsiteX19" fmla="*/ 865821 w 1059772"/>
                <a:gd name="connsiteY19" fmla="*/ 840735 h 1879186"/>
                <a:gd name="connsiteX20" fmla="*/ 884762 w 1059772"/>
                <a:gd name="connsiteY20" fmla="*/ 850450 h 1879186"/>
                <a:gd name="connsiteX21" fmla="*/ 915874 w 1059772"/>
                <a:gd name="connsiteY21" fmla="*/ 995792 h 1879186"/>
                <a:gd name="connsiteX22" fmla="*/ 809366 w 1059772"/>
                <a:gd name="connsiteY22" fmla="*/ 1042219 h 1879186"/>
                <a:gd name="connsiteX23" fmla="*/ 797403 w 1059772"/>
                <a:gd name="connsiteY23" fmla="*/ 1038864 h 1879186"/>
                <a:gd name="connsiteX24" fmla="*/ 797313 w 1059772"/>
                <a:gd name="connsiteY24" fmla="*/ 1039173 h 1879186"/>
                <a:gd name="connsiteX25" fmla="*/ 538290 w 1059772"/>
                <a:gd name="connsiteY25" fmla="*/ 1053234 h 1879186"/>
                <a:gd name="connsiteX26" fmla="*/ 520853 w 1059772"/>
                <a:gd name="connsiteY26" fmla="*/ 1061556 h 1879186"/>
                <a:gd name="connsiteX27" fmla="*/ 532491 w 1059772"/>
                <a:gd name="connsiteY27" fmla="*/ 1084838 h 1879186"/>
                <a:gd name="connsiteX28" fmla="*/ 918445 w 1059772"/>
                <a:gd name="connsiteY28" fmla="*/ 1307285 h 1879186"/>
                <a:gd name="connsiteX29" fmla="*/ 952321 w 1059772"/>
                <a:gd name="connsiteY29" fmla="*/ 1305098 h 1879186"/>
                <a:gd name="connsiteX30" fmla="*/ 957900 w 1059772"/>
                <a:gd name="connsiteY30" fmla="*/ 1303894 h 1879186"/>
                <a:gd name="connsiteX31" fmla="*/ 976238 w 1059772"/>
                <a:gd name="connsiteY31" fmla="*/ 1303574 h 1879186"/>
                <a:gd name="connsiteX32" fmla="*/ 1059495 w 1059772"/>
                <a:gd name="connsiteY32" fmla="*/ 1398390 h 1879186"/>
                <a:gd name="connsiteX33" fmla="*/ 980528 w 1059772"/>
                <a:gd name="connsiteY33" fmla="*/ 1478404 h 1879186"/>
                <a:gd name="connsiteX34" fmla="*/ 974021 w 1059772"/>
                <a:gd name="connsiteY34" fmla="*/ 1478518 h 1879186"/>
                <a:gd name="connsiteX35" fmla="*/ 974030 w 1059772"/>
                <a:gd name="connsiteY35" fmla="*/ 1478604 h 1879186"/>
                <a:gd name="connsiteX36" fmla="*/ 922140 w 1059772"/>
                <a:gd name="connsiteY36" fmla="*/ 1481954 h 1879186"/>
                <a:gd name="connsiteX37" fmla="*/ 870840 w 1059772"/>
                <a:gd name="connsiteY37" fmla="*/ 1480890 h 1879186"/>
                <a:gd name="connsiteX38" fmla="*/ 620068 w 1059772"/>
                <a:gd name="connsiteY38" fmla="*/ 1408438 h 1879186"/>
                <a:gd name="connsiteX39" fmla="*/ 589927 w 1059772"/>
                <a:gd name="connsiteY39" fmla="*/ 1389860 h 1879186"/>
                <a:gd name="connsiteX40" fmla="*/ 616709 w 1059772"/>
                <a:gd name="connsiteY40" fmla="*/ 1415053 h 1879186"/>
                <a:gd name="connsiteX41" fmla="*/ 887630 w 1059772"/>
                <a:gd name="connsiteY41" fmla="*/ 1539734 h 1879186"/>
                <a:gd name="connsiteX42" fmla="*/ 887524 w 1059772"/>
                <a:gd name="connsiteY42" fmla="*/ 1540449 h 1879186"/>
                <a:gd name="connsiteX43" fmla="*/ 901527 w 1059772"/>
                <a:gd name="connsiteY43" fmla="*/ 1541814 h 1879186"/>
                <a:gd name="connsiteX44" fmla="*/ 979852 w 1059772"/>
                <a:gd name="connsiteY44" fmla="*/ 1634772 h 1879186"/>
                <a:gd name="connsiteX45" fmla="*/ 881757 w 1059772"/>
                <a:gd name="connsiteY45" fmla="*/ 1729656 h 1879186"/>
                <a:gd name="connsiteX46" fmla="*/ 861988 w 1059772"/>
                <a:gd name="connsiteY46" fmla="*/ 1727729 h 1879186"/>
                <a:gd name="connsiteX47" fmla="*/ 857645 w 1059772"/>
                <a:gd name="connsiteY47" fmla="*/ 1726425 h 1879186"/>
                <a:gd name="connsiteX48" fmla="*/ 800804 w 1059772"/>
                <a:gd name="connsiteY48" fmla="*/ 1715551 h 1879186"/>
                <a:gd name="connsiteX49" fmla="*/ 449600 w 1059772"/>
                <a:gd name="connsiteY49" fmla="*/ 1517253 h 1879186"/>
                <a:gd name="connsiteX50" fmla="*/ 432966 w 1059772"/>
                <a:gd name="connsiteY50" fmla="*/ 1498563 h 1879186"/>
                <a:gd name="connsiteX51" fmla="*/ 442381 w 1059772"/>
                <a:gd name="connsiteY51" fmla="*/ 1513526 h 1879186"/>
                <a:gd name="connsiteX52" fmla="*/ 634655 w 1059772"/>
                <a:gd name="connsiteY52" fmla="*/ 1685720 h 1879186"/>
                <a:gd name="connsiteX53" fmla="*/ 671306 w 1059772"/>
                <a:gd name="connsiteY53" fmla="*/ 1703274 h 1879186"/>
                <a:gd name="connsiteX54" fmla="*/ 680029 w 1059772"/>
                <a:gd name="connsiteY54" fmla="*/ 1706081 h 1879186"/>
                <a:gd name="connsiteX55" fmla="*/ 733112 w 1059772"/>
                <a:gd name="connsiteY55" fmla="*/ 1789093 h 1879186"/>
                <a:gd name="connsiteX56" fmla="*/ 646199 w 1059772"/>
                <a:gd name="connsiteY56" fmla="*/ 1879186 h 1879186"/>
                <a:gd name="connsiteX57" fmla="*/ 612368 w 1059772"/>
                <a:gd name="connsiteY57" fmla="*/ 1872106 h 1879186"/>
                <a:gd name="connsiteX58" fmla="*/ 608168 w 1059772"/>
                <a:gd name="connsiteY58" fmla="*/ 1869743 h 1879186"/>
                <a:gd name="connsiteX59" fmla="*/ 550918 w 1059772"/>
                <a:gd name="connsiteY59" fmla="*/ 1842322 h 1879186"/>
                <a:gd name="connsiteX60" fmla="*/ 272929 w 1059772"/>
                <a:gd name="connsiteY60" fmla="*/ 1578191 h 1879186"/>
                <a:gd name="connsiteX61" fmla="*/ 263877 w 1059772"/>
                <a:gd name="connsiteY61" fmla="*/ 1561546 h 1879186"/>
                <a:gd name="connsiteX62" fmla="*/ 260179 w 1059772"/>
                <a:gd name="connsiteY62" fmla="*/ 1559810 h 1879186"/>
                <a:gd name="connsiteX63" fmla="*/ 265380 w 1059772"/>
                <a:gd name="connsiteY63" fmla="*/ 1576764 h 1879186"/>
                <a:gd name="connsiteX64" fmla="*/ 294131 w 1059772"/>
                <a:gd name="connsiteY64" fmla="*/ 1645385 h 1879186"/>
                <a:gd name="connsiteX65" fmla="*/ 310035 w 1059772"/>
                <a:gd name="connsiteY65" fmla="*/ 1674593 h 1879186"/>
                <a:gd name="connsiteX66" fmla="*/ 312317 w 1059772"/>
                <a:gd name="connsiteY66" fmla="*/ 1677766 h 1879186"/>
                <a:gd name="connsiteX67" fmla="*/ 323049 w 1059772"/>
                <a:gd name="connsiteY67" fmla="*/ 1708734 h 1879186"/>
                <a:gd name="connsiteX68" fmla="*/ 255745 w 1059772"/>
                <a:gd name="connsiteY68" fmla="*/ 1801780 h 1879186"/>
                <a:gd name="connsiteX69" fmla="*/ 231749 w 1059772"/>
                <a:gd name="connsiteY69" fmla="*/ 1801439 h 1879186"/>
                <a:gd name="connsiteX0" fmla="*/ 231749 w 1059772"/>
                <a:gd name="connsiteY0" fmla="*/ 1609696 h 1687443"/>
                <a:gd name="connsiteX1" fmla="*/ 175907 w 1059772"/>
                <a:gd name="connsiteY1" fmla="*/ 1570404 h 1687443"/>
                <a:gd name="connsiteX2" fmla="*/ 173033 w 1059772"/>
                <a:gd name="connsiteY2" fmla="*/ 1564172 h 1687443"/>
                <a:gd name="connsiteX3" fmla="*/ 151573 w 1059772"/>
                <a:gd name="connsiteY3" fmla="*/ 1524759 h 1687443"/>
                <a:gd name="connsiteX4" fmla="*/ 75653 w 1059772"/>
                <a:gd name="connsiteY4" fmla="*/ 1205998 h 1687443"/>
                <a:gd name="connsiteX5" fmla="*/ 76737 w 1059772"/>
                <a:gd name="connsiteY5" fmla="*/ 1166531 h 1687443"/>
                <a:gd name="connsiteX6" fmla="*/ 64179 w 1059772"/>
                <a:gd name="connsiteY6" fmla="*/ 1141439 h 1687443"/>
                <a:gd name="connsiteX7" fmla="*/ 24807 w 1059772"/>
                <a:gd name="connsiteY7" fmla="*/ 1030415 h 1687443"/>
                <a:gd name="connsiteX8" fmla="*/ 25270 w 1059772"/>
                <a:gd name="connsiteY8" fmla="*/ 687616 h 1687443"/>
                <a:gd name="connsiteX9" fmla="*/ 34629 w 1059772"/>
                <a:gd name="connsiteY9" fmla="*/ 664884 h 1687443"/>
                <a:gd name="connsiteX10" fmla="*/ 89135 w 1059772"/>
                <a:gd name="connsiteY10" fmla="*/ 232686 h 1687443"/>
                <a:gd name="connsiteX11" fmla="*/ 454091 w 1059772"/>
                <a:gd name="connsiteY11" fmla="*/ -1 h 1687443"/>
                <a:gd name="connsiteX12" fmla="*/ 377203 w 1059772"/>
                <a:gd name="connsiteY12" fmla="*/ 568216 h 1687443"/>
                <a:gd name="connsiteX13" fmla="*/ 391936 w 1059772"/>
                <a:gd name="connsiteY13" fmla="*/ 569790 h 1687443"/>
                <a:gd name="connsiteX14" fmla="*/ 557350 w 1059772"/>
                <a:gd name="connsiteY14" fmla="*/ 633484 h 1687443"/>
                <a:gd name="connsiteX15" fmla="*/ 560026 w 1059772"/>
                <a:gd name="connsiteY15" fmla="*/ 635300 h 1687443"/>
                <a:gd name="connsiteX16" fmla="*/ 562800 w 1059772"/>
                <a:gd name="connsiteY16" fmla="*/ 634571 h 1687443"/>
                <a:gd name="connsiteX17" fmla="*/ 855642 w 1059772"/>
                <a:gd name="connsiteY17" fmla="*/ 645164 h 1687443"/>
                <a:gd name="connsiteX18" fmla="*/ 855383 w 1059772"/>
                <a:gd name="connsiteY18" fmla="*/ 646064 h 1687443"/>
                <a:gd name="connsiteX19" fmla="*/ 865821 w 1059772"/>
                <a:gd name="connsiteY19" fmla="*/ 648992 h 1687443"/>
                <a:gd name="connsiteX20" fmla="*/ 884762 w 1059772"/>
                <a:gd name="connsiteY20" fmla="*/ 658707 h 1687443"/>
                <a:gd name="connsiteX21" fmla="*/ 915874 w 1059772"/>
                <a:gd name="connsiteY21" fmla="*/ 804049 h 1687443"/>
                <a:gd name="connsiteX22" fmla="*/ 809366 w 1059772"/>
                <a:gd name="connsiteY22" fmla="*/ 850476 h 1687443"/>
                <a:gd name="connsiteX23" fmla="*/ 797403 w 1059772"/>
                <a:gd name="connsiteY23" fmla="*/ 847121 h 1687443"/>
                <a:gd name="connsiteX24" fmla="*/ 797313 w 1059772"/>
                <a:gd name="connsiteY24" fmla="*/ 847430 h 1687443"/>
                <a:gd name="connsiteX25" fmla="*/ 538290 w 1059772"/>
                <a:gd name="connsiteY25" fmla="*/ 861491 h 1687443"/>
                <a:gd name="connsiteX26" fmla="*/ 520853 w 1059772"/>
                <a:gd name="connsiteY26" fmla="*/ 869813 h 1687443"/>
                <a:gd name="connsiteX27" fmla="*/ 532491 w 1059772"/>
                <a:gd name="connsiteY27" fmla="*/ 893095 h 1687443"/>
                <a:gd name="connsiteX28" fmla="*/ 918445 w 1059772"/>
                <a:gd name="connsiteY28" fmla="*/ 1115542 h 1687443"/>
                <a:gd name="connsiteX29" fmla="*/ 952321 w 1059772"/>
                <a:gd name="connsiteY29" fmla="*/ 1113355 h 1687443"/>
                <a:gd name="connsiteX30" fmla="*/ 957900 w 1059772"/>
                <a:gd name="connsiteY30" fmla="*/ 1112151 h 1687443"/>
                <a:gd name="connsiteX31" fmla="*/ 976238 w 1059772"/>
                <a:gd name="connsiteY31" fmla="*/ 1111831 h 1687443"/>
                <a:gd name="connsiteX32" fmla="*/ 1059495 w 1059772"/>
                <a:gd name="connsiteY32" fmla="*/ 1206647 h 1687443"/>
                <a:gd name="connsiteX33" fmla="*/ 980528 w 1059772"/>
                <a:gd name="connsiteY33" fmla="*/ 1286661 h 1687443"/>
                <a:gd name="connsiteX34" fmla="*/ 974021 w 1059772"/>
                <a:gd name="connsiteY34" fmla="*/ 1286775 h 1687443"/>
                <a:gd name="connsiteX35" fmla="*/ 974030 w 1059772"/>
                <a:gd name="connsiteY35" fmla="*/ 1286861 h 1687443"/>
                <a:gd name="connsiteX36" fmla="*/ 922140 w 1059772"/>
                <a:gd name="connsiteY36" fmla="*/ 1290211 h 1687443"/>
                <a:gd name="connsiteX37" fmla="*/ 870840 w 1059772"/>
                <a:gd name="connsiteY37" fmla="*/ 1289147 h 1687443"/>
                <a:gd name="connsiteX38" fmla="*/ 620068 w 1059772"/>
                <a:gd name="connsiteY38" fmla="*/ 1216695 h 1687443"/>
                <a:gd name="connsiteX39" fmla="*/ 589927 w 1059772"/>
                <a:gd name="connsiteY39" fmla="*/ 1198117 h 1687443"/>
                <a:gd name="connsiteX40" fmla="*/ 616709 w 1059772"/>
                <a:gd name="connsiteY40" fmla="*/ 1223310 h 1687443"/>
                <a:gd name="connsiteX41" fmla="*/ 887630 w 1059772"/>
                <a:gd name="connsiteY41" fmla="*/ 1347991 h 1687443"/>
                <a:gd name="connsiteX42" fmla="*/ 887524 w 1059772"/>
                <a:gd name="connsiteY42" fmla="*/ 1348706 h 1687443"/>
                <a:gd name="connsiteX43" fmla="*/ 901527 w 1059772"/>
                <a:gd name="connsiteY43" fmla="*/ 1350071 h 1687443"/>
                <a:gd name="connsiteX44" fmla="*/ 979852 w 1059772"/>
                <a:gd name="connsiteY44" fmla="*/ 1443029 h 1687443"/>
                <a:gd name="connsiteX45" fmla="*/ 881757 w 1059772"/>
                <a:gd name="connsiteY45" fmla="*/ 1537913 h 1687443"/>
                <a:gd name="connsiteX46" fmla="*/ 861988 w 1059772"/>
                <a:gd name="connsiteY46" fmla="*/ 1535986 h 1687443"/>
                <a:gd name="connsiteX47" fmla="*/ 857645 w 1059772"/>
                <a:gd name="connsiteY47" fmla="*/ 1534682 h 1687443"/>
                <a:gd name="connsiteX48" fmla="*/ 800804 w 1059772"/>
                <a:gd name="connsiteY48" fmla="*/ 1523808 h 1687443"/>
                <a:gd name="connsiteX49" fmla="*/ 449600 w 1059772"/>
                <a:gd name="connsiteY49" fmla="*/ 1325510 h 1687443"/>
                <a:gd name="connsiteX50" fmla="*/ 432966 w 1059772"/>
                <a:gd name="connsiteY50" fmla="*/ 1306820 h 1687443"/>
                <a:gd name="connsiteX51" fmla="*/ 442381 w 1059772"/>
                <a:gd name="connsiteY51" fmla="*/ 1321783 h 1687443"/>
                <a:gd name="connsiteX52" fmla="*/ 634655 w 1059772"/>
                <a:gd name="connsiteY52" fmla="*/ 1493977 h 1687443"/>
                <a:gd name="connsiteX53" fmla="*/ 671306 w 1059772"/>
                <a:gd name="connsiteY53" fmla="*/ 1511531 h 1687443"/>
                <a:gd name="connsiteX54" fmla="*/ 680029 w 1059772"/>
                <a:gd name="connsiteY54" fmla="*/ 1514338 h 1687443"/>
                <a:gd name="connsiteX55" fmla="*/ 733112 w 1059772"/>
                <a:gd name="connsiteY55" fmla="*/ 1597350 h 1687443"/>
                <a:gd name="connsiteX56" fmla="*/ 646199 w 1059772"/>
                <a:gd name="connsiteY56" fmla="*/ 1687443 h 1687443"/>
                <a:gd name="connsiteX57" fmla="*/ 612368 w 1059772"/>
                <a:gd name="connsiteY57" fmla="*/ 1680363 h 1687443"/>
                <a:gd name="connsiteX58" fmla="*/ 608168 w 1059772"/>
                <a:gd name="connsiteY58" fmla="*/ 1678000 h 1687443"/>
                <a:gd name="connsiteX59" fmla="*/ 550918 w 1059772"/>
                <a:gd name="connsiteY59" fmla="*/ 1650579 h 1687443"/>
                <a:gd name="connsiteX60" fmla="*/ 272929 w 1059772"/>
                <a:gd name="connsiteY60" fmla="*/ 1386448 h 1687443"/>
                <a:gd name="connsiteX61" fmla="*/ 263877 w 1059772"/>
                <a:gd name="connsiteY61" fmla="*/ 1369803 h 1687443"/>
                <a:gd name="connsiteX62" fmla="*/ 260179 w 1059772"/>
                <a:gd name="connsiteY62" fmla="*/ 1368067 h 1687443"/>
                <a:gd name="connsiteX63" fmla="*/ 265380 w 1059772"/>
                <a:gd name="connsiteY63" fmla="*/ 1385021 h 1687443"/>
                <a:gd name="connsiteX64" fmla="*/ 294131 w 1059772"/>
                <a:gd name="connsiteY64" fmla="*/ 1453642 h 1687443"/>
                <a:gd name="connsiteX65" fmla="*/ 310035 w 1059772"/>
                <a:gd name="connsiteY65" fmla="*/ 1482850 h 1687443"/>
                <a:gd name="connsiteX66" fmla="*/ 312317 w 1059772"/>
                <a:gd name="connsiteY66" fmla="*/ 1486023 h 1687443"/>
                <a:gd name="connsiteX67" fmla="*/ 323049 w 1059772"/>
                <a:gd name="connsiteY67" fmla="*/ 1516991 h 1687443"/>
                <a:gd name="connsiteX68" fmla="*/ 255745 w 1059772"/>
                <a:gd name="connsiteY68" fmla="*/ 1610037 h 1687443"/>
                <a:gd name="connsiteX69" fmla="*/ 231749 w 1059772"/>
                <a:gd name="connsiteY69" fmla="*/ 1609696 h 1687443"/>
                <a:gd name="connsiteX0" fmla="*/ 231749 w 1059772"/>
                <a:gd name="connsiteY0" fmla="*/ 1627868 h 1705615"/>
                <a:gd name="connsiteX1" fmla="*/ 175907 w 1059772"/>
                <a:gd name="connsiteY1" fmla="*/ 1588576 h 1705615"/>
                <a:gd name="connsiteX2" fmla="*/ 173033 w 1059772"/>
                <a:gd name="connsiteY2" fmla="*/ 1582344 h 1705615"/>
                <a:gd name="connsiteX3" fmla="*/ 151573 w 1059772"/>
                <a:gd name="connsiteY3" fmla="*/ 1542931 h 1705615"/>
                <a:gd name="connsiteX4" fmla="*/ 75653 w 1059772"/>
                <a:gd name="connsiteY4" fmla="*/ 1224170 h 1705615"/>
                <a:gd name="connsiteX5" fmla="*/ 76737 w 1059772"/>
                <a:gd name="connsiteY5" fmla="*/ 1184703 h 1705615"/>
                <a:gd name="connsiteX6" fmla="*/ 64179 w 1059772"/>
                <a:gd name="connsiteY6" fmla="*/ 1159611 h 1705615"/>
                <a:gd name="connsiteX7" fmla="*/ 24807 w 1059772"/>
                <a:gd name="connsiteY7" fmla="*/ 1048587 h 1705615"/>
                <a:gd name="connsiteX8" fmla="*/ 25270 w 1059772"/>
                <a:gd name="connsiteY8" fmla="*/ 705788 h 1705615"/>
                <a:gd name="connsiteX9" fmla="*/ 34629 w 1059772"/>
                <a:gd name="connsiteY9" fmla="*/ 683056 h 1705615"/>
                <a:gd name="connsiteX10" fmla="*/ 89135 w 1059772"/>
                <a:gd name="connsiteY10" fmla="*/ 250858 h 1705615"/>
                <a:gd name="connsiteX11" fmla="*/ 240746 w 1059772"/>
                <a:gd name="connsiteY11" fmla="*/ 1 h 1705615"/>
                <a:gd name="connsiteX12" fmla="*/ 454091 w 1059772"/>
                <a:gd name="connsiteY12" fmla="*/ 18171 h 1705615"/>
                <a:gd name="connsiteX13" fmla="*/ 377203 w 1059772"/>
                <a:gd name="connsiteY13" fmla="*/ 586388 h 1705615"/>
                <a:gd name="connsiteX14" fmla="*/ 391936 w 1059772"/>
                <a:gd name="connsiteY14" fmla="*/ 587962 h 1705615"/>
                <a:gd name="connsiteX15" fmla="*/ 557350 w 1059772"/>
                <a:gd name="connsiteY15" fmla="*/ 651656 h 1705615"/>
                <a:gd name="connsiteX16" fmla="*/ 560026 w 1059772"/>
                <a:gd name="connsiteY16" fmla="*/ 653472 h 1705615"/>
                <a:gd name="connsiteX17" fmla="*/ 562800 w 1059772"/>
                <a:gd name="connsiteY17" fmla="*/ 652743 h 1705615"/>
                <a:gd name="connsiteX18" fmla="*/ 855642 w 1059772"/>
                <a:gd name="connsiteY18" fmla="*/ 663336 h 1705615"/>
                <a:gd name="connsiteX19" fmla="*/ 855383 w 1059772"/>
                <a:gd name="connsiteY19" fmla="*/ 664236 h 1705615"/>
                <a:gd name="connsiteX20" fmla="*/ 865821 w 1059772"/>
                <a:gd name="connsiteY20" fmla="*/ 667164 h 1705615"/>
                <a:gd name="connsiteX21" fmla="*/ 884762 w 1059772"/>
                <a:gd name="connsiteY21" fmla="*/ 676879 h 1705615"/>
                <a:gd name="connsiteX22" fmla="*/ 915874 w 1059772"/>
                <a:gd name="connsiteY22" fmla="*/ 822221 h 1705615"/>
                <a:gd name="connsiteX23" fmla="*/ 809366 w 1059772"/>
                <a:gd name="connsiteY23" fmla="*/ 868648 h 1705615"/>
                <a:gd name="connsiteX24" fmla="*/ 797403 w 1059772"/>
                <a:gd name="connsiteY24" fmla="*/ 865293 h 1705615"/>
                <a:gd name="connsiteX25" fmla="*/ 797313 w 1059772"/>
                <a:gd name="connsiteY25" fmla="*/ 865602 h 1705615"/>
                <a:gd name="connsiteX26" fmla="*/ 538290 w 1059772"/>
                <a:gd name="connsiteY26" fmla="*/ 879663 h 1705615"/>
                <a:gd name="connsiteX27" fmla="*/ 520853 w 1059772"/>
                <a:gd name="connsiteY27" fmla="*/ 887985 h 1705615"/>
                <a:gd name="connsiteX28" fmla="*/ 532491 w 1059772"/>
                <a:gd name="connsiteY28" fmla="*/ 911267 h 1705615"/>
                <a:gd name="connsiteX29" fmla="*/ 918445 w 1059772"/>
                <a:gd name="connsiteY29" fmla="*/ 1133714 h 1705615"/>
                <a:gd name="connsiteX30" fmla="*/ 952321 w 1059772"/>
                <a:gd name="connsiteY30" fmla="*/ 1131527 h 1705615"/>
                <a:gd name="connsiteX31" fmla="*/ 957900 w 1059772"/>
                <a:gd name="connsiteY31" fmla="*/ 1130323 h 1705615"/>
                <a:gd name="connsiteX32" fmla="*/ 976238 w 1059772"/>
                <a:gd name="connsiteY32" fmla="*/ 1130003 h 1705615"/>
                <a:gd name="connsiteX33" fmla="*/ 1059495 w 1059772"/>
                <a:gd name="connsiteY33" fmla="*/ 1224819 h 1705615"/>
                <a:gd name="connsiteX34" fmla="*/ 980528 w 1059772"/>
                <a:gd name="connsiteY34" fmla="*/ 1304833 h 1705615"/>
                <a:gd name="connsiteX35" fmla="*/ 974021 w 1059772"/>
                <a:gd name="connsiteY35" fmla="*/ 1304947 h 1705615"/>
                <a:gd name="connsiteX36" fmla="*/ 974030 w 1059772"/>
                <a:gd name="connsiteY36" fmla="*/ 1305033 h 1705615"/>
                <a:gd name="connsiteX37" fmla="*/ 922140 w 1059772"/>
                <a:gd name="connsiteY37" fmla="*/ 1308383 h 1705615"/>
                <a:gd name="connsiteX38" fmla="*/ 870840 w 1059772"/>
                <a:gd name="connsiteY38" fmla="*/ 1307319 h 1705615"/>
                <a:gd name="connsiteX39" fmla="*/ 620068 w 1059772"/>
                <a:gd name="connsiteY39" fmla="*/ 1234867 h 1705615"/>
                <a:gd name="connsiteX40" fmla="*/ 589927 w 1059772"/>
                <a:gd name="connsiteY40" fmla="*/ 1216289 h 1705615"/>
                <a:gd name="connsiteX41" fmla="*/ 616709 w 1059772"/>
                <a:gd name="connsiteY41" fmla="*/ 1241482 h 1705615"/>
                <a:gd name="connsiteX42" fmla="*/ 887630 w 1059772"/>
                <a:gd name="connsiteY42" fmla="*/ 1366163 h 1705615"/>
                <a:gd name="connsiteX43" fmla="*/ 887524 w 1059772"/>
                <a:gd name="connsiteY43" fmla="*/ 1366878 h 1705615"/>
                <a:gd name="connsiteX44" fmla="*/ 901527 w 1059772"/>
                <a:gd name="connsiteY44" fmla="*/ 1368243 h 1705615"/>
                <a:gd name="connsiteX45" fmla="*/ 979852 w 1059772"/>
                <a:gd name="connsiteY45" fmla="*/ 1461201 h 1705615"/>
                <a:gd name="connsiteX46" fmla="*/ 881757 w 1059772"/>
                <a:gd name="connsiteY46" fmla="*/ 1556085 h 1705615"/>
                <a:gd name="connsiteX47" fmla="*/ 861988 w 1059772"/>
                <a:gd name="connsiteY47" fmla="*/ 1554158 h 1705615"/>
                <a:gd name="connsiteX48" fmla="*/ 857645 w 1059772"/>
                <a:gd name="connsiteY48" fmla="*/ 1552854 h 1705615"/>
                <a:gd name="connsiteX49" fmla="*/ 800804 w 1059772"/>
                <a:gd name="connsiteY49" fmla="*/ 1541980 h 1705615"/>
                <a:gd name="connsiteX50" fmla="*/ 449600 w 1059772"/>
                <a:gd name="connsiteY50" fmla="*/ 1343682 h 1705615"/>
                <a:gd name="connsiteX51" fmla="*/ 432966 w 1059772"/>
                <a:gd name="connsiteY51" fmla="*/ 1324992 h 1705615"/>
                <a:gd name="connsiteX52" fmla="*/ 442381 w 1059772"/>
                <a:gd name="connsiteY52" fmla="*/ 1339955 h 1705615"/>
                <a:gd name="connsiteX53" fmla="*/ 634655 w 1059772"/>
                <a:gd name="connsiteY53" fmla="*/ 1512149 h 1705615"/>
                <a:gd name="connsiteX54" fmla="*/ 671306 w 1059772"/>
                <a:gd name="connsiteY54" fmla="*/ 1529703 h 1705615"/>
                <a:gd name="connsiteX55" fmla="*/ 680029 w 1059772"/>
                <a:gd name="connsiteY55" fmla="*/ 1532510 h 1705615"/>
                <a:gd name="connsiteX56" fmla="*/ 733112 w 1059772"/>
                <a:gd name="connsiteY56" fmla="*/ 1615522 h 1705615"/>
                <a:gd name="connsiteX57" fmla="*/ 646199 w 1059772"/>
                <a:gd name="connsiteY57" fmla="*/ 1705615 h 1705615"/>
                <a:gd name="connsiteX58" fmla="*/ 612368 w 1059772"/>
                <a:gd name="connsiteY58" fmla="*/ 1698535 h 1705615"/>
                <a:gd name="connsiteX59" fmla="*/ 608168 w 1059772"/>
                <a:gd name="connsiteY59" fmla="*/ 1696172 h 1705615"/>
                <a:gd name="connsiteX60" fmla="*/ 550918 w 1059772"/>
                <a:gd name="connsiteY60" fmla="*/ 1668751 h 1705615"/>
                <a:gd name="connsiteX61" fmla="*/ 272929 w 1059772"/>
                <a:gd name="connsiteY61" fmla="*/ 1404620 h 1705615"/>
                <a:gd name="connsiteX62" fmla="*/ 263877 w 1059772"/>
                <a:gd name="connsiteY62" fmla="*/ 1387975 h 1705615"/>
                <a:gd name="connsiteX63" fmla="*/ 260179 w 1059772"/>
                <a:gd name="connsiteY63" fmla="*/ 1386239 h 1705615"/>
                <a:gd name="connsiteX64" fmla="*/ 265380 w 1059772"/>
                <a:gd name="connsiteY64" fmla="*/ 1403193 h 1705615"/>
                <a:gd name="connsiteX65" fmla="*/ 294131 w 1059772"/>
                <a:gd name="connsiteY65" fmla="*/ 1471814 h 1705615"/>
                <a:gd name="connsiteX66" fmla="*/ 310035 w 1059772"/>
                <a:gd name="connsiteY66" fmla="*/ 1501022 h 1705615"/>
                <a:gd name="connsiteX67" fmla="*/ 312317 w 1059772"/>
                <a:gd name="connsiteY67" fmla="*/ 1504195 h 1705615"/>
                <a:gd name="connsiteX68" fmla="*/ 323049 w 1059772"/>
                <a:gd name="connsiteY68" fmla="*/ 1535163 h 1705615"/>
                <a:gd name="connsiteX69" fmla="*/ 255745 w 1059772"/>
                <a:gd name="connsiteY69" fmla="*/ 1628209 h 1705615"/>
                <a:gd name="connsiteX70" fmla="*/ 231749 w 1059772"/>
                <a:gd name="connsiteY70" fmla="*/ 1627868 h 1705615"/>
                <a:gd name="connsiteX0" fmla="*/ 240746 w 1059772"/>
                <a:gd name="connsiteY0" fmla="*/ -1 h 1705613"/>
                <a:gd name="connsiteX1" fmla="*/ 454091 w 1059772"/>
                <a:gd name="connsiteY1" fmla="*/ 18169 h 1705613"/>
                <a:gd name="connsiteX2" fmla="*/ 377203 w 1059772"/>
                <a:gd name="connsiteY2" fmla="*/ 586386 h 1705613"/>
                <a:gd name="connsiteX3" fmla="*/ 391936 w 1059772"/>
                <a:gd name="connsiteY3" fmla="*/ 587960 h 1705613"/>
                <a:gd name="connsiteX4" fmla="*/ 557350 w 1059772"/>
                <a:gd name="connsiteY4" fmla="*/ 651654 h 1705613"/>
                <a:gd name="connsiteX5" fmla="*/ 560026 w 1059772"/>
                <a:gd name="connsiteY5" fmla="*/ 653470 h 1705613"/>
                <a:gd name="connsiteX6" fmla="*/ 562800 w 1059772"/>
                <a:gd name="connsiteY6" fmla="*/ 652741 h 1705613"/>
                <a:gd name="connsiteX7" fmla="*/ 855642 w 1059772"/>
                <a:gd name="connsiteY7" fmla="*/ 663334 h 1705613"/>
                <a:gd name="connsiteX8" fmla="*/ 855383 w 1059772"/>
                <a:gd name="connsiteY8" fmla="*/ 664234 h 1705613"/>
                <a:gd name="connsiteX9" fmla="*/ 865821 w 1059772"/>
                <a:gd name="connsiteY9" fmla="*/ 667162 h 1705613"/>
                <a:gd name="connsiteX10" fmla="*/ 884762 w 1059772"/>
                <a:gd name="connsiteY10" fmla="*/ 676877 h 1705613"/>
                <a:gd name="connsiteX11" fmla="*/ 915874 w 1059772"/>
                <a:gd name="connsiteY11" fmla="*/ 822219 h 1705613"/>
                <a:gd name="connsiteX12" fmla="*/ 809366 w 1059772"/>
                <a:gd name="connsiteY12" fmla="*/ 868646 h 1705613"/>
                <a:gd name="connsiteX13" fmla="*/ 797403 w 1059772"/>
                <a:gd name="connsiteY13" fmla="*/ 865291 h 1705613"/>
                <a:gd name="connsiteX14" fmla="*/ 797313 w 1059772"/>
                <a:gd name="connsiteY14" fmla="*/ 865600 h 1705613"/>
                <a:gd name="connsiteX15" fmla="*/ 538290 w 1059772"/>
                <a:gd name="connsiteY15" fmla="*/ 879661 h 1705613"/>
                <a:gd name="connsiteX16" fmla="*/ 520853 w 1059772"/>
                <a:gd name="connsiteY16" fmla="*/ 887983 h 1705613"/>
                <a:gd name="connsiteX17" fmla="*/ 532491 w 1059772"/>
                <a:gd name="connsiteY17" fmla="*/ 911265 h 1705613"/>
                <a:gd name="connsiteX18" fmla="*/ 918445 w 1059772"/>
                <a:gd name="connsiteY18" fmla="*/ 1133712 h 1705613"/>
                <a:gd name="connsiteX19" fmla="*/ 952321 w 1059772"/>
                <a:gd name="connsiteY19" fmla="*/ 1131525 h 1705613"/>
                <a:gd name="connsiteX20" fmla="*/ 957900 w 1059772"/>
                <a:gd name="connsiteY20" fmla="*/ 1130321 h 1705613"/>
                <a:gd name="connsiteX21" fmla="*/ 976238 w 1059772"/>
                <a:gd name="connsiteY21" fmla="*/ 1130001 h 1705613"/>
                <a:gd name="connsiteX22" fmla="*/ 1059495 w 1059772"/>
                <a:gd name="connsiteY22" fmla="*/ 1224817 h 1705613"/>
                <a:gd name="connsiteX23" fmla="*/ 980528 w 1059772"/>
                <a:gd name="connsiteY23" fmla="*/ 1304831 h 1705613"/>
                <a:gd name="connsiteX24" fmla="*/ 974021 w 1059772"/>
                <a:gd name="connsiteY24" fmla="*/ 1304945 h 1705613"/>
                <a:gd name="connsiteX25" fmla="*/ 974030 w 1059772"/>
                <a:gd name="connsiteY25" fmla="*/ 1305031 h 1705613"/>
                <a:gd name="connsiteX26" fmla="*/ 922140 w 1059772"/>
                <a:gd name="connsiteY26" fmla="*/ 1308381 h 1705613"/>
                <a:gd name="connsiteX27" fmla="*/ 870840 w 1059772"/>
                <a:gd name="connsiteY27" fmla="*/ 1307317 h 1705613"/>
                <a:gd name="connsiteX28" fmla="*/ 620068 w 1059772"/>
                <a:gd name="connsiteY28" fmla="*/ 1234865 h 1705613"/>
                <a:gd name="connsiteX29" fmla="*/ 589927 w 1059772"/>
                <a:gd name="connsiteY29" fmla="*/ 1216287 h 1705613"/>
                <a:gd name="connsiteX30" fmla="*/ 616709 w 1059772"/>
                <a:gd name="connsiteY30" fmla="*/ 1241480 h 1705613"/>
                <a:gd name="connsiteX31" fmla="*/ 887630 w 1059772"/>
                <a:gd name="connsiteY31" fmla="*/ 1366161 h 1705613"/>
                <a:gd name="connsiteX32" fmla="*/ 887524 w 1059772"/>
                <a:gd name="connsiteY32" fmla="*/ 1366876 h 1705613"/>
                <a:gd name="connsiteX33" fmla="*/ 901527 w 1059772"/>
                <a:gd name="connsiteY33" fmla="*/ 1368241 h 1705613"/>
                <a:gd name="connsiteX34" fmla="*/ 979852 w 1059772"/>
                <a:gd name="connsiteY34" fmla="*/ 1461199 h 1705613"/>
                <a:gd name="connsiteX35" fmla="*/ 881757 w 1059772"/>
                <a:gd name="connsiteY35" fmla="*/ 1556083 h 1705613"/>
                <a:gd name="connsiteX36" fmla="*/ 861988 w 1059772"/>
                <a:gd name="connsiteY36" fmla="*/ 1554156 h 1705613"/>
                <a:gd name="connsiteX37" fmla="*/ 857645 w 1059772"/>
                <a:gd name="connsiteY37" fmla="*/ 1552852 h 1705613"/>
                <a:gd name="connsiteX38" fmla="*/ 800804 w 1059772"/>
                <a:gd name="connsiteY38" fmla="*/ 1541978 h 1705613"/>
                <a:gd name="connsiteX39" fmla="*/ 449600 w 1059772"/>
                <a:gd name="connsiteY39" fmla="*/ 1343680 h 1705613"/>
                <a:gd name="connsiteX40" fmla="*/ 432966 w 1059772"/>
                <a:gd name="connsiteY40" fmla="*/ 1324990 h 1705613"/>
                <a:gd name="connsiteX41" fmla="*/ 442381 w 1059772"/>
                <a:gd name="connsiteY41" fmla="*/ 1339953 h 1705613"/>
                <a:gd name="connsiteX42" fmla="*/ 634655 w 1059772"/>
                <a:gd name="connsiteY42" fmla="*/ 1512147 h 1705613"/>
                <a:gd name="connsiteX43" fmla="*/ 671306 w 1059772"/>
                <a:gd name="connsiteY43" fmla="*/ 1529701 h 1705613"/>
                <a:gd name="connsiteX44" fmla="*/ 680029 w 1059772"/>
                <a:gd name="connsiteY44" fmla="*/ 1532508 h 1705613"/>
                <a:gd name="connsiteX45" fmla="*/ 733112 w 1059772"/>
                <a:gd name="connsiteY45" fmla="*/ 1615520 h 1705613"/>
                <a:gd name="connsiteX46" fmla="*/ 646199 w 1059772"/>
                <a:gd name="connsiteY46" fmla="*/ 1705613 h 1705613"/>
                <a:gd name="connsiteX47" fmla="*/ 612368 w 1059772"/>
                <a:gd name="connsiteY47" fmla="*/ 1698533 h 1705613"/>
                <a:gd name="connsiteX48" fmla="*/ 608168 w 1059772"/>
                <a:gd name="connsiteY48" fmla="*/ 1696170 h 1705613"/>
                <a:gd name="connsiteX49" fmla="*/ 550918 w 1059772"/>
                <a:gd name="connsiteY49" fmla="*/ 1668749 h 1705613"/>
                <a:gd name="connsiteX50" fmla="*/ 272929 w 1059772"/>
                <a:gd name="connsiteY50" fmla="*/ 1404618 h 1705613"/>
                <a:gd name="connsiteX51" fmla="*/ 263877 w 1059772"/>
                <a:gd name="connsiteY51" fmla="*/ 1387973 h 1705613"/>
                <a:gd name="connsiteX52" fmla="*/ 260179 w 1059772"/>
                <a:gd name="connsiteY52" fmla="*/ 1386237 h 1705613"/>
                <a:gd name="connsiteX53" fmla="*/ 265380 w 1059772"/>
                <a:gd name="connsiteY53" fmla="*/ 1403191 h 1705613"/>
                <a:gd name="connsiteX54" fmla="*/ 294131 w 1059772"/>
                <a:gd name="connsiteY54" fmla="*/ 1471812 h 1705613"/>
                <a:gd name="connsiteX55" fmla="*/ 310035 w 1059772"/>
                <a:gd name="connsiteY55" fmla="*/ 1501020 h 1705613"/>
                <a:gd name="connsiteX56" fmla="*/ 312317 w 1059772"/>
                <a:gd name="connsiteY56" fmla="*/ 1504193 h 1705613"/>
                <a:gd name="connsiteX57" fmla="*/ 323049 w 1059772"/>
                <a:gd name="connsiteY57" fmla="*/ 1535161 h 1705613"/>
                <a:gd name="connsiteX58" fmla="*/ 255745 w 1059772"/>
                <a:gd name="connsiteY58" fmla="*/ 1628207 h 1705613"/>
                <a:gd name="connsiteX59" fmla="*/ 231749 w 1059772"/>
                <a:gd name="connsiteY59" fmla="*/ 1627866 h 1705613"/>
                <a:gd name="connsiteX60" fmla="*/ 175907 w 1059772"/>
                <a:gd name="connsiteY60" fmla="*/ 1588574 h 1705613"/>
                <a:gd name="connsiteX61" fmla="*/ 173033 w 1059772"/>
                <a:gd name="connsiteY61" fmla="*/ 1582342 h 1705613"/>
                <a:gd name="connsiteX62" fmla="*/ 151573 w 1059772"/>
                <a:gd name="connsiteY62" fmla="*/ 1542929 h 1705613"/>
                <a:gd name="connsiteX63" fmla="*/ 75653 w 1059772"/>
                <a:gd name="connsiteY63" fmla="*/ 1224168 h 1705613"/>
                <a:gd name="connsiteX64" fmla="*/ 76737 w 1059772"/>
                <a:gd name="connsiteY64" fmla="*/ 1184701 h 1705613"/>
                <a:gd name="connsiteX65" fmla="*/ 64179 w 1059772"/>
                <a:gd name="connsiteY65" fmla="*/ 1159609 h 1705613"/>
                <a:gd name="connsiteX66" fmla="*/ 24807 w 1059772"/>
                <a:gd name="connsiteY66" fmla="*/ 1048585 h 1705613"/>
                <a:gd name="connsiteX67" fmla="*/ 25270 w 1059772"/>
                <a:gd name="connsiteY67" fmla="*/ 705786 h 1705613"/>
                <a:gd name="connsiteX68" fmla="*/ 34629 w 1059772"/>
                <a:gd name="connsiteY68" fmla="*/ 683054 h 1705613"/>
                <a:gd name="connsiteX69" fmla="*/ 89135 w 1059772"/>
                <a:gd name="connsiteY69" fmla="*/ 250856 h 1705613"/>
                <a:gd name="connsiteX70" fmla="*/ 378824 w 1059772"/>
                <a:gd name="connsiteY70" fmla="*/ 138076 h 1705613"/>
                <a:gd name="connsiteX0" fmla="*/ 240746 w 1059772"/>
                <a:gd name="connsiteY0" fmla="*/ 1 h 1705615"/>
                <a:gd name="connsiteX1" fmla="*/ 454091 w 1059772"/>
                <a:gd name="connsiteY1" fmla="*/ 18171 h 1705615"/>
                <a:gd name="connsiteX2" fmla="*/ 377203 w 1059772"/>
                <a:gd name="connsiteY2" fmla="*/ 586388 h 1705615"/>
                <a:gd name="connsiteX3" fmla="*/ 391936 w 1059772"/>
                <a:gd name="connsiteY3" fmla="*/ 587962 h 1705615"/>
                <a:gd name="connsiteX4" fmla="*/ 557350 w 1059772"/>
                <a:gd name="connsiteY4" fmla="*/ 651656 h 1705615"/>
                <a:gd name="connsiteX5" fmla="*/ 560026 w 1059772"/>
                <a:gd name="connsiteY5" fmla="*/ 653472 h 1705615"/>
                <a:gd name="connsiteX6" fmla="*/ 562800 w 1059772"/>
                <a:gd name="connsiteY6" fmla="*/ 652743 h 1705615"/>
                <a:gd name="connsiteX7" fmla="*/ 855642 w 1059772"/>
                <a:gd name="connsiteY7" fmla="*/ 663336 h 1705615"/>
                <a:gd name="connsiteX8" fmla="*/ 855383 w 1059772"/>
                <a:gd name="connsiteY8" fmla="*/ 664236 h 1705615"/>
                <a:gd name="connsiteX9" fmla="*/ 865821 w 1059772"/>
                <a:gd name="connsiteY9" fmla="*/ 667164 h 1705615"/>
                <a:gd name="connsiteX10" fmla="*/ 884762 w 1059772"/>
                <a:gd name="connsiteY10" fmla="*/ 676879 h 1705615"/>
                <a:gd name="connsiteX11" fmla="*/ 915874 w 1059772"/>
                <a:gd name="connsiteY11" fmla="*/ 822221 h 1705615"/>
                <a:gd name="connsiteX12" fmla="*/ 809366 w 1059772"/>
                <a:gd name="connsiteY12" fmla="*/ 868648 h 1705615"/>
                <a:gd name="connsiteX13" fmla="*/ 797403 w 1059772"/>
                <a:gd name="connsiteY13" fmla="*/ 865293 h 1705615"/>
                <a:gd name="connsiteX14" fmla="*/ 797313 w 1059772"/>
                <a:gd name="connsiteY14" fmla="*/ 865602 h 1705615"/>
                <a:gd name="connsiteX15" fmla="*/ 538290 w 1059772"/>
                <a:gd name="connsiteY15" fmla="*/ 879663 h 1705615"/>
                <a:gd name="connsiteX16" fmla="*/ 520853 w 1059772"/>
                <a:gd name="connsiteY16" fmla="*/ 887985 h 1705615"/>
                <a:gd name="connsiteX17" fmla="*/ 532491 w 1059772"/>
                <a:gd name="connsiteY17" fmla="*/ 911267 h 1705615"/>
                <a:gd name="connsiteX18" fmla="*/ 918445 w 1059772"/>
                <a:gd name="connsiteY18" fmla="*/ 1133714 h 1705615"/>
                <a:gd name="connsiteX19" fmla="*/ 952321 w 1059772"/>
                <a:gd name="connsiteY19" fmla="*/ 1131527 h 1705615"/>
                <a:gd name="connsiteX20" fmla="*/ 957900 w 1059772"/>
                <a:gd name="connsiteY20" fmla="*/ 1130323 h 1705615"/>
                <a:gd name="connsiteX21" fmla="*/ 976238 w 1059772"/>
                <a:gd name="connsiteY21" fmla="*/ 1130003 h 1705615"/>
                <a:gd name="connsiteX22" fmla="*/ 1059495 w 1059772"/>
                <a:gd name="connsiteY22" fmla="*/ 1224819 h 1705615"/>
                <a:gd name="connsiteX23" fmla="*/ 980528 w 1059772"/>
                <a:gd name="connsiteY23" fmla="*/ 1304833 h 1705615"/>
                <a:gd name="connsiteX24" fmla="*/ 974021 w 1059772"/>
                <a:gd name="connsiteY24" fmla="*/ 1304947 h 1705615"/>
                <a:gd name="connsiteX25" fmla="*/ 974030 w 1059772"/>
                <a:gd name="connsiteY25" fmla="*/ 1305033 h 1705615"/>
                <a:gd name="connsiteX26" fmla="*/ 922140 w 1059772"/>
                <a:gd name="connsiteY26" fmla="*/ 1308383 h 1705615"/>
                <a:gd name="connsiteX27" fmla="*/ 870840 w 1059772"/>
                <a:gd name="connsiteY27" fmla="*/ 1307319 h 1705615"/>
                <a:gd name="connsiteX28" fmla="*/ 620068 w 1059772"/>
                <a:gd name="connsiteY28" fmla="*/ 1234867 h 1705615"/>
                <a:gd name="connsiteX29" fmla="*/ 589927 w 1059772"/>
                <a:gd name="connsiteY29" fmla="*/ 1216289 h 1705615"/>
                <a:gd name="connsiteX30" fmla="*/ 616709 w 1059772"/>
                <a:gd name="connsiteY30" fmla="*/ 1241482 h 1705615"/>
                <a:gd name="connsiteX31" fmla="*/ 887630 w 1059772"/>
                <a:gd name="connsiteY31" fmla="*/ 1366163 h 1705615"/>
                <a:gd name="connsiteX32" fmla="*/ 887524 w 1059772"/>
                <a:gd name="connsiteY32" fmla="*/ 1366878 h 1705615"/>
                <a:gd name="connsiteX33" fmla="*/ 901527 w 1059772"/>
                <a:gd name="connsiteY33" fmla="*/ 1368243 h 1705615"/>
                <a:gd name="connsiteX34" fmla="*/ 979852 w 1059772"/>
                <a:gd name="connsiteY34" fmla="*/ 1461201 h 1705615"/>
                <a:gd name="connsiteX35" fmla="*/ 881757 w 1059772"/>
                <a:gd name="connsiteY35" fmla="*/ 1556085 h 1705615"/>
                <a:gd name="connsiteX36" fmla="*/ 861988 w 1059772"/>
                <a:gd name="connsiteY36" fmla="*/ 1554158 h 1705615"/>
                <a:gd name="connsiteX37" fmla="*/ 857645 w 1059772"/>
                <a:gd name="connsiteY37" fmla="*/ 1552854 h 1705615"/>
                <a:gd name="connsiteX38" fmla="*/ 800804 w 1059772"/>
                <a:gd name="connsiteY38" fmla="*/ 1541980 h 1705615"/>
                <a:gd name="connsiteX39" fmla="*/ 449600 w 1059772"/>
                <a:gd name="connsiteY39" fmla="*/ 1343682 h 1705615"/>
                <a:gd name="connsiteX40" fmla="*/ 432966 w 1059772"/>
                <a:gd name="connsiteY40" fmla="*/ 1324992 h 1705615"/>
                <a:gd name="connsiteX41" fmla="*/ 442381 w 1059772"/>
                <a:gd name="connsiteY41" fmla="*/ 1339955 h 1705615"/>
                <a:gd name="connsiteX42" fmla="*/ 634655 w 1059772"/>
                <a:gd name="connsiteY42" fmla="*/ 1512149 h 1705615"/>
                <a:gd name="connsiteX43" fmla="*/ 671306 w 1059772"/>
                <a:gd name="connsiteY43" fmla="*/ 1529703 h 1705615"/>
                <a:gd name="connsiteX44" fmla="*/ 680029 w 1059772"/>
                <a:gd name="connsiteY44" fmla="*/ 1532510 h 1705615"/>
                <a:gd name="connsiteX45" fmla="*/ 733112 w 1059772"/>
                <a:gd name="connsiteY45" fmla="*/ 1615522 h 1705615"/>
                <a:gd name="connsiteX46" fmla="*/ 646199 w 1059772"/>
                <a:gd name="connsiteY46" fmla="*/ 1705615 h 1705615"/>
                <a:gd name="connsiteX47" fmla="*/ 612368 w 1059772"/>
                <a:gd name="connsiteY47" fmla="*/ 1698535 h 1705615"/>
                <a:gd name="connsiteX48" fmla="*/ 608168 w 1059772"/>
                <a:gd name="connsiteY48" fmla="*/ 1696172 h 1705615"/>
                <a:gd name="connsiteX49" fmla="*/ 550918 w 1059772"/>
                <a:gd name="connsiteY49" fmla="*/ 1668751 h 1705615"/>
                <a:gd name="connsiteX50" fmla="*/ 272929 w 1059772"/>
                <a:gd name="connsiteY50" fmla="*/ 1404620 h 1705615"/>
                <a:gd name="connsiteX51" fmla="*/ 263877 w 1059772"/>
                <a:gd name="connsiteY51" fmla="*/ 1387975 h 1705615"/>
                <a:gd name="connsiteX52" fmla="*/ 260179 w 1059772"/>
                <a:gd name="connsiteY52" fmla="*/ 1386239 h 1705615"/>
                <a:gd name="connsiteX53" fmla="*/ 265380 w 1059772"/>
                <a:gd name="connsiteY53" fmla="*/ 1403193 h 1705615"/>
                <a:gd name="connsiteX54" fmla="*/ 294131 w 1059772"/>
                <a:gd name="connsiteY54" fmla="*/ 1471814 h 1705615"/>
                <a:gd name="connsiteX55" fmla="*/ 310035 w 1059772"/>
                <a:gd name="connsiteY55" fmla="*/ 1501022 h 1705615"/>
                <a:gd name="connsiteX56" fmla="*/ 312317 w 1059772"/>
                <a:gd name="connsiteY56" fmla="*/ 1504195 h 1705615"/>
                <a:gd name="connsiteX57" fmla="*/ 323049 w 1059772"/>
                <a:gd name="connsiteY57" fmla="*/ 1535163 h 1705615"/>
                <a:gd name="connsiteX58" fmla="*/ 255745 w 1059772"/>
                <a:gd name="connsiteY58" fmla="*/ 1628209 h 1705615"/>
                <a:gd name="connsiteX59" fmla="*/ 231749 w 1059772"/>
                <a:gd name="connsiteY59" fmla="*/ 1627868 h 1705615"/>
                <a:gd name="connsiteX60" fmla="*/ 175907 w 1059772"/>
                <a:gd name="connsiteY60" fmla="*/ 1588576 h 1705615"/>
                <a:gd name="connsiteX61" fmla="*/ 173033 w 1059772"/>
                <a:gd name="connsiteY61" fmla="*/ 1582344 h 1705615"/>
                <a:gd name="connsiteX62" fmla="*/ 151573 w 1059772"/>
                <a:gd name="connsiteY62" fmla="*/ 1542931 h 1705615"/>
                <a:gd name="connsiteX63" fmla="*/ 75653 w 1059772"/>
                <a:gd name="connsiteY63" fmla="*/ 1224170 h 1705615"/>
                <a:gd name="connsiteX64" fmla="*/ 76737 w 1059772"/>
                <a:gd name="connsiteY64" fmla="*/ 1184703 h 1705615"/>
                <a:gd name="connsiteX65" fmla="*/ 64179 w 1059772"/>
                <a:gd name="connsiteY65" fmla="*/ 1159611 h 1705615"/>
                <a:gd name="connsiteX66" fmla="*/ 24807 w 1059772"/>
                <a:gd name="connsiteY66" fmla="*/ 1048587 h 1705615"/>
                <a:gd name="connsiteX67" fmla="*/ 25270 w 1059772"/>
                <a:gd name="connsiteY67" fmla="*/ 705788 h 1705615"/>
                <a:gd name="connsiteX68" fmla="*/ 34629 w 1059772"/>
                <a:gd name="connsiteY68" fmla="*/ 683056 h 1705615"/>
                <a:gd name="connsiteX69" fmla="*/ 89135 w 1059772"/>
                <a:gd name="connsiteY69" fmla="*/ 250858 h 1705615"/>
                <a:gd name="connsiteX0" fmla="*/ 454091 w 1059772"/>
                <a:gd name="connsiteY0" fmla="*/ -1 h 1687443"/>
                <a:gd name="connsiteX1" fmla="*/ 377203 w 1059772"/>
                <a:gd name="connsiteY1" fmla="*/ 568216 h 1687443"/>
                <a:gd name="connsiteX2" fmla="*/ 391936 w 1059772"/>
                <a:gd name="connsiteY2" fmla="*/ 569790 h 1687443"/>
                <a:gd name="connsiteX3" fmla="*/ 557350 w 1059772"/>
                <a:gd name="connsiteY3" fmla="*/ 633484 h 1687443"/>
                <a:gd name="connsiteX4" fmla="*/ 560026 w 1059772"/>
                <a:gd name="connsiteY4" fmla="*/ 635300 h 1687443"/>
                <a:gd name="connsiteX5" fmla="*/ 562800 w 1059772"/>
                <a:gd name="connsiteY5" fmla="*/ 634571 h 1687443"/>
                <a:gd name="connsiteX6" fmla="*/ 855642 w 1059772"/>
                <a:gd name="connsiteY6" fmla="*/ 645164 h 1687443"/>
                <a:gd name="connsiteX7" fmla="*/ 855383 w 1059772"/>
                <a:gd name="connsiteY7" fmla="*/ 646064 h 1687443"/>
                <a:gd name="connsiteX8" fmla="*/ 865821 w 1059772"/>
                <a:gd name="connsiteY8" fmla="*/ 648992 h 1687443"/>
                <a:gd name="connsiteX9" fmla="*/ 884762 w 1059772"/>
                <a:gd name="connsiteY9" fmla="*/ 658707 h 1687443"/>
                <a:gd name="connsiteX10" fmla="*/ 915874 w 1059772"/>
                <a:gd name="connsiteY10" fmla="*/ 804049 h 1687443"/>
                <a:gd name="connsiteX11" fmla="*/ 809366 w 1059772"/>
                <a:gd name="connsiteY11" fmla="*/ 850476 h 1687443"/>
                <a:gd name="connsiteX12" fmla="*/ 797403 w 1059772"/>
                <a:gd name="connsiteY12" fmla="*/ 847121 h 1687443"/>
                <a:gd name="connsiteX13" fmla="*/ 797313 w 1059772"/>
                <a:gd name="connsiteY13" fmla="*/ 847430 h 1687443"/>
                <a:gd name="connsiteX14" fmla="*/ 538290 w 1059772"/>
                <a:gd name="connsiteY14" fmla="*/ 861491 h 1687443"/>
                <a:gd name="connsiteX15" fmla="*/ 520853 w 1059772"/>
                <a:gd name="connsiteY15" fmla="*/ 869813 h 1687443"/>
                <a:gd name="connsiteX16" fmla="*/ 532491 w 1059772"/>
                <a:gd name="connsiteY16" fmla="*/ 893095 h 1687443"/>
                <a:gd name="connsiteX17" fmla="*/ 918445 w 1059772"/>
                <a:gd name="connsiteY17" fmla="*/ 1115542 h 1687443"/>
                <a:gd name="connsiteX18" fmla="*/ 952321 w 1059772"/>
                <a:gd name="connsiteY18" fmla="*/ 1113355 h 1687443"/>
                <a:gd name="connsiteX19" fmla="*/ 957900 w 1059772"/>
                <a:gd name="connsiteY19" fmla="*/ 1112151 h 1687443"/>
                <a:gd name="connsiteX20" fmla="*/ 976238 w 1059772"/>
                <a:gd name="connsiteY20" fmla="*/ 1111831 h 1687443"/>
                <a:gd name="connsiteX21" fmla="*/ 1059495 w 1059772"/>
                <a:gd name="connsiteY21" fmla="*/ 1206647 h 1687443"/>
                <a:gd name="connsiteX22" fmla="*/ 980528 w 1059772"/>
                <a:gd name="connsiteY22" fmla="*/ 1286661 h 1687443"/>
                <a:gd name="connsiteX23" fmla="*/ 974021 w 1059772"/>
                <a:gd name="connsiteY23" fmla="*/ 1286775 h 1687443"/>
                <a:gd name="connsiteX24" fmla="*/ 974030 w 1059772"/>
                <a:gd name="connsiteY24" fmla="*/ 1286861 h 1687443"/>
                <a:gd name="connsiteX25" fmla="*/ 922140 w 1059772"/>
                <a:gd name="connsiteY25" fmla="*/ 1290211 h 1687443"/>
                <a:gd name="connsiteX26" fmla="*/ 870840 w 1059772"/>
                <a:gd name="connsiteY26" fmla="*/ 1289147 h 1687443"/>
                <a:gd name="connsiteX27" fmla="*/ 620068 w 1059772"/>
                <a:gd name="connsiteY27" fmla="*/ 1216695 h 1687443"/>
                <a:gd name="connsiteX28" fmla="*/ 589927 w 1059772"/>
                <a:gd name="connsiteY28" fmla="*/ 1198117 h 1687443"/>
                <a:gd name="connsiteX29" fmla="*/ 616709 w 1059772"/>
                <a:gd name="connsiteY29" fmla="*/ 1223310 h 1687443"/>
                <a:gd name="connsiteX30" fmla="*/ 887630 w 1059772"/>
                <a:gd name="connsiteY30" fmla="*/ 1347991 h 1687443"/>
                <a:gd name="connsiteX31" fmla="*/ 887524 w 1059772"/>
                <a:gd name="connsiteY31" fmla="*/ 1348706 h 1687443"/>
                <a:gd name="connsiteX32" fmla="*/ 901527 w 1059772"/>
                <a:gd name="connsiteY32" fmla="*/ 1350071 h 1687443"/>
                <a:gd name="connsiteX33" fmla="*/ 979852 w 1059772"/>
                <a:gd name="connsiteY33" fmla="*/ 1443029 h 1687443"/>
                <a:gd name="connsiteX34" fmla="*/ 881757 w 1059772"/>
                <a:gd name="connsiteY34" fmla="*/ 1537913 h 1687443"/>
                <a:gd name="connsiteX35" fmla="*/ 861988 w 1059772"/>
                <a:gd name="connsiteY35" fmla="*/ 1535986 h 1687443"/>
                <a:gd name="connsiteX36" fmla="*/ 857645 w 1059772"/>
                <a:gd name="connsiteY36" fmla="*/ 1534682 h 1687443"/>
                <a:gd name="connsiteX37" fmla="*/ 800804 w 1059772"/>
                <a:gd name="connsiteY37" fmla="*/ 1523808 h 1687443"/>
                <a:gd name="connsiteX38" fmla="*/ 449600 w 1059772"/>
                <a:gd name="connsiteY38" fmla="*/ 1325510 h 1687443"/>
                <a:gd name="connsiteX39" fmla="*/ 432966 w 1059772"/>
                <a:gd name="connsiteY39" fmla="*/ 1306820 h 1687443"/>
                <a:gd name="connsiteX40" fmla="*/ 442381 w 1059772"/>
                <a:gd name="connsiteY40" fmla="*/ 1321783 h 1687443"/>
                <a:gd name="connsiteX41" fmla="*/ 634655 w 1059772"/>
                <a:gd name="connsiteY41" fmla="*/ 1493977 h 1687443"/>
                <a:gd name="connsiteX42" fmla="*/ 671306 w 1059772"/>
                <a:gd name="connsiteY42" fmla="*/ 1511531 h 1687443"/>
                <a:gd name="connsiteX43" fmla="*/ 680029 w 1059772"/>
                <a:gd name="connsiteY43" fmla="*/ 1514338 h 1687443"/>
                <a:gd name="connsiteX44" fmla="*/ 733112 w 1059772"/>
                <a:gd name="connsiteY44" fmla="*/ 1597350 h 1687443"/>
                <a:gd name="connsiteX45" fmla="*/ 646199 w 1059772"/>
                <a:gd name="connsiteY45" fmla="*/ 1687443 h 1687443"/>
                <a:gd name="connsiteX46" fmla="*/ 612368 w 1059772"/>
                <a:gd name="connsiteY46" fmla="*/ 1680363 h 1687443"/>
                <a:gd name="connsiteX47" fmla="*/ 608168 w 1059772"/>
                <a:gd name="connsiteY47" fmla="*/ 1678000 h 1687443"/>
                <a:gd name="connsiteX48" fmla="*/ 550918 w 1059772"/>
                <a:gd name="connsiteY48" fmla="*/ 1650579 h 1687443"/>
                <a:gd name="connsiteX49" fmla="*/ 272929 w 1059772"/>
                <a:gd name="connsiteY49" fmla="*/ 1386448 h 1687443"/>
                <a:gd name="connsiteX50" fmla="*/ 263877 w 1059772"/>
                <a:gd name="connsiteY50" fmla="*/ 1369803 h 1687443"/>
                <a:gd name="connsiteX51" fmla="*/ 260179 w 1059772"/>
                <a:gd name="connsiteY51" fmla="*/ 1368067 h 1687443"/>
                <a:gd name="connsiteX52" fmla="*/ 265380 w 1059772"/>
                <a:gd name="connsiteY52" fmla="*/ 1385021 h 1687443"/>
                <a:gd name="connsiteX53" fmla="*/ 294131 w 1059772"/>
                <a:gd name="connsiteY53" fmla="*/ 1453642 h 1687443"/>
                <a:gd name="connsiteX54" fmla="*/ 310035 w 1059772"/>
                <a:gd name="connsiteY54" fmla="*/ 1482850 h 1687443"/>
                <a:gd name="connsiteX55" fmla="*/ 312317 w 1059772"/>
                <a:gd name="connsiteY55" fmla="*/ 1486023 h 1687443"/>
                <a:gd name="connsiteX56" fmla="*/ 323049 w 1059772"/>
                <a:gd name="connsiteY56" fmla="*/ 1516991 h 1687443"/>
                <a:gd name="connsiteX57" fmla="*/ 255745 w 1059772"/>
                <a:gd name="connsiteY57" fmla="*/ 1610037 h 1687443"/>
                <a:gd name="connsiteX58" fmla="*/ 231749 w 1059772"/>
                <a:gd name="connsiteY58" fmla="*/ 1609696 h 1687443"/>
                <a:gd name="connsiteX59" fmla="*/ 175907 w 1059772"/>
                <a:gd name="connsiteY59" fmla="*/ 1570404 h 1687443"/>
                <a:gd name="connsiteX60" fmla="*/ 173033 w 1059772"/>
                <a:gd name="connsiteY60" fmla="*/ 1564172 h 1687443"/>
                <a:gd name="connsiteX61" fmla="*/ 151573 w 1059772"/>
                <a:gd name="connsiteY61" fmla="*/ 1524759 h 1687443"/>
                <a:gd name="connsiteX62" fmla="*/ 75653 w 1059772"/>
                <a:gd name="connsiteY62" fmla="*/ 1205998 h 1687443"/>
                <a:gd name="connsiteX63" fmla="*/ 76737 w 1059772"/>
                <a:gd name="connsiteY63" fmla="*/ 1166531 h 1687443"/>
                <a:gd name="connsiteX64" fmla="*/ 64179 w 1059772"/>
                <a:gd name="connsiteY64" fmla="*/ 1141439 h 1687443"/>
                <a:gd name="connsiteX65" fmla="*/ 24807 w 1059772"/>
                <a:gd name="connsiteY65" fmla="*/ 1030415 h 1687443"/>
                <a:gd name="connsiteX66" fmla="*/ 25270 w 1059772"/>
                <a:gd name="connsiteY66" fmla="*/ 687616 h 1687443"/>
                <a:gd name="connsiteX67" fmla="*/ 34629 w 1059772"/>
                <a:gd name="connsiteY67" fmla="*/ 664884 h 1687443"/>
                <a:gd name="connsiteX68" fmla="*/ 89135 w 1059772"/>
                <a:gd name="connsiteY68" fmla="*/ 232686 h 1687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059772" h="1687443">
                  <a:moveTo>
                    <a:pt x="454091" y="-1"/>
                  </a:moveTo>
                  <a:lnTo>
                    <a:pt x="377203" y="568216"/>
                  </a:lnTo>
                  <a:lnTo>
                    <a:pt x="391936" y="569790"/>
                  </a:lnTo>
                  <a:cubicBezTo>
                    <a:pt x="448424" y="578504"/>
                    <a:pt x="504719" y="600474"/>
                    <a:pt x="557350" y="633484"/>
                  </a:cubicBezTo>
                  <a:lnTo>
                    <a:pt x="560026" y="635300"/>
                  </a:lnTo>
                  <a:lnTo>
                    <a:pt x="562800" y="634571"/>
                  </a:lnTo>
                  <a:cubicBezTo>
                    <a:pt x="658635" y="614302"/>
                    <a:pt x="759166" y="617342"/>
                    <a:pt x="855642" y="645164"/>
                  </a:cubicBezTo>
                  <a:cubicBezTo>
                    <a:pt x="855556" y="645464"/>
                    <a:pt x="855469" y="645764"/>
                    <a:pt x="855383" y="646064"/>
                  </a:cubicBezTo>
                  <a:lnTo>
                    <a:pt x="865821" y="648992"/>
                  </a:lnTo>
                  <a:cubicBezTo>
                    <a:pt x="872325" y="651533"/>
                    <a:pt x="878671" y="654765"/>
                    <a:pt x="884762" y="658707"/>
                  </a:cubicBezTo>
                  <a:cubicBezTo>
                    <a:pt x="933487" y="690245"/>
                    <a:pt x="947416" y="755317"/>
                    <a:pt x="915874" y="804049"/>
                  </a:cubicBezTo>
                  <a:cubicBezTo>
                    <a:pt x="892217" y="840598"/>
                    <a:pt x="849701" y="857576"/>
                    <a:pt x="809366" y="850476"/>
                  </a:cubicBezTo>
                  <a:lnTo>
                    <a:pt x="797403" y="847121"/>
                  </a:lnTo>
                  <a:lnTo>
                    <a:pt x="797313" y="847430"/>
                  </a:lnTo>
                  <a:cubicBezTo>
                    <a:pt x="711039" y="822550"/>
                    <a:pt x="619792" y="828063"/>
                    <a:pt x="538290" y="861491"/>
                  </a:cubicBezTo>
                  <a:lnTo>
                    <a:pt x="520853" y="869813"/>
                  </a:lnTo>
                  <a:lnTo>
                    <a:pt x="532491" y="893095"/>
                  </a:lnTo>
                  <a:cubicBezTo>
                    <a:pt x="609196" y="1032378"/>
                    <a:pt x="757783" y="1119026"/>
                    <a:pt x="918445" y="1115542"/>
                  </a:cubicBezTo>
                  <a:lnTo>
                    <a:pt x="952321" y="1113355"/>
                  </a:lnTo>
                  <a:lnTo>
                    <a:pt x="957900" y="1112151"/>
                  </a:lnTo>
                  <a:cubicBezTo>
                    <a:pt x="963871" y="1111456"/>
                    <a:pt x="970005" y="1111331"/>
                    <a:pt x="976238" y="1111831"/>
                  </a:cubicBezTo>
                  <a:cubicBezTo>
                    <a:pt x="1026098" y="1115830"/>
                    <a:pt x="1063374" y="1158281"/>
                    <a:pt x="1059495" y="1206647"/>
                  </a:cubicBezTo>
                  <a:cubicBezTo>
                    <a:pt x="1056100" y="1248968"/>
                    <a:pt x="1022322" y="1281795"/>
                    <a:pt x="980528" y="1286661"/>
                  </a:cubicBezTo>
                  <a:lnTo>
                    <a:pt x="974021" y="1286775"/>
                  </a:lnTo>
                  <a:cubicBezTo>
                    <a:pt x="974024" y="1286804"/>
                    <a:pt x="974027" y="1286832"/>
                    <a:pt x="974030" y="1286861"/>
                  </a:cubicBezTo>
                  <a:cubicBezTo>
                    <a:pt x="956660" y="1288729"/>
                    <a:pt x="939350" y="1289838"/>
                    <a:pt x="922140" y="1290211"/>
                  </a:cubicBezTo>
                  <a:cubicBezTo>
                    <a:pt x="904929" y="1290585"/>
                    <a:pt x="887817" y="1290222"/>
                    <a:pt x="870840" y="1289147"/>
                  </a:cubicBezTo>
                  <a:cubicBezTo>
                    <a:pt x="781714" y="1283505"/>
                    <a:pt x="696329" y="1258230"/>
                    <a:pt x="620068" y="1216695"/>
                  </a:cubicBezTo>
                  <a:lnTo>
                    <a:pt x="589927" y="1198117"/>
                  </a:lnTo>
                  <a:lnTo>
                    <a:pt x="616709" y="1223310"/>
                  </a:lnTo>
                  <a:cubicBezTo>
                    <a:pt x="691447" y="1288223"/>
                    <a:pt x="784576" y="1332657"/>
                    <a:pt x="887630" y="1347991"/>
                  </a:cubicBezTo>
                  <a:cubicBezTo>
                    <a:pt x="887595" y="1348229"/>
                    <a:pt x="887559" y="1348468"/>
                    <a:pt x="887524" y="1348706"/>
                  </a:cubicBezTo>
                  <a:lnTo>
                    <a:pt x="901527" y="1350071"/>
                  </a:lnTo>
                  <a:cubicBezTo>
                    <a:pt x="946227" y="1358919"/>
                    <a:pt x="979852" y="1397175"/>
                    <a:pt x="979852" y="1443029"/>
                  </a:cubicBezTo>
                  <a:cubicBezTo>
                    <a:pt x="979852" y="1495432"/>
                    <a:pt x="935934" y="1537913"/>
                    <a:pt x="881757" y="1537913"/>
                  </a:cubicBezTo>
                  <a:cubicBezTo>
                    <a:pt x="874986" y="1537913"/>
                    <a:pt x="868374" y="1537249"/>
                    <a:pt x="861988" y="1535986"/>
                  </a:cubicBezTo>
                  <a:lnTo>
                    <a:pt x="857645" y="1534682"/>
                  </a:lnTo>
                  <a:lnTo>
                    <a:pt x="800804" y="1523808"/>
                  </a:lnTo>
                  <a:cubicBezTo>
                    <a:pt x="664639" y="1491861"/>
                    <a:pt x="543696" y="1421815"/>
                    <a:pt x="449600" y="1325510"/>
                  </a:cubicBezTo>
                  <a:lnTo>
                    <a:pt x="432966" y="1306820"/>
                  </a:lnTo>
                  <a:lnTo>
                    <a:pt x="442381" y="1321783"/>
                  </a:lnTo>
                  <a:cubicBezTo>
                    <a:pt x="490764" y="1392382"/>
                    <a:pt x="556024" y="1451992"/>
                    <a:pt x="634655" y="1493977"/>
                  </a:cubicBezTo>
                  <a:lnTo>
                    <a:pt x="671306" y="1511531"/>
                  </a:lnTo>
                  <a:lnTo>
                    <a:pt x="680029" y="1514338"/>
                  </a:lnTo>
                  <a:cubicBezTo>
                    <a:pt x="711223" y="1528015"/>
                    <a:pt x="733112" y="1560033"/>
                    <a:pt x="733112" y="1597350"/>
                  </a:cubicBezTo>
                  <a:cubicBezTo>
                    <a:pt x="733112" y="1647107"/>
                    <a:pt x="694199" y="1687443"/>
                    <a:pt x="646199" y="1687443"/>
                  </a:cubicBezTo>
                  <a:cubicBezTo>
                    <a:pt x="634198" y="1687443"/>
                    <a:pt x="622766" y="1684922"/>
                    <a:pt x="612368" y="1680363"/>
                  </a:cubicBezTo>
                  <a:lnTo>
                    <a:pt x="608168" y="1678000"/>
                  </a:lnTo>
                  <a:lnTo>
                    <a:pt x="550918" y="1650579"/>
                  </a:lnTo>
                  <a:cubicBezTo>
                    <a:pt x="433604" y="1587940"/>
                    <a:pt x="338735" y="1495720"/>
                    <a:pt x="272929" y="1386448"/>
                  </a:cubicBezTo>
                  <a:lnTo>
                    <a:pt x="263877" y="1369803"/>
                  </a:lnTo>
                  <a:lnTo>
                    <a:pt x="260179" y="1368067"/>
                  </a:lnTo>
                  <a:lnTo>
                    <a:pt x="265380" y="1385021"/>
                  </a:lnTo>
                  <a:cubicBezTo>
                    <a:pt x="273381" y="1408341"/>
                    <a:pt x="282963" y="1431268"/>
                    <a:pt x="294131" y="1453642"/>
                  </a:cubicBezTo>
                  <a:lnTo>
                    <a:pt x="310035" y="1482850"/>
                  </a:lnTo>
                  <a:lnTo>
                    <a:pt x="312317" y="1486023"/>
                  </a:lnTo>
                  <a:cubicBezTo>
                    <a:pt x="317704" y="1495245"/>
                    <a:pt x="321443" y="1505694"/>
                    <a:pt x="323049" y="1516991"/>
                  </a:cubicBezTo>
                  <a:cubicBezTo>
                    <a:pt x="329474" y="1562182"/>
                    <a:pt x="299341" y="1603839"/>
                    <a:pt x="255745" y="1610037"/>
                  </a:cubicBezTo>
                  <a:cubicBezTo>
                    <a:pt x="247571" y="1611199"/>
                    <a:pt x="239504" y="1611033"/>
                    <a:pt x="231749" y="1609696"/>
                  </a:cubicBezTo>
                  <a:cubicBezTo>
                    <a:pt x="208484" y="1605687"/>
                    <a:pt x="188026" y="1591152"/>
                    <a:pt x="175907" y="1570404"/>
                  </a:cubicBezTo>
                  <a:lnTo>
                    <a:pt x="173033" y="1564172"/>
                  </a:lnTo>
                  <a:lnTo>
                    <a:pt x="151573" y="1524759"/>
                  </a:lnTo>
                  <a:cubicBezTo>
                    <a:pt x="101419" y="1424280"/>
                    <a:pt x="76186" y="1315117"/>
                    <a:pt x="75653" y="1205998"/>
                  </a:cubicBezTo>
                  <a:cubicBezTo>
                    <a:pt x="76014" y="1192842"/>
                    <a:pt x="76376" y="1179687"/>
                    <a:pt x="76737" y="1166531"/>
                  </a:cubicBezTo>
                  <a:lnTo>
                    <a:pt x="64179" y="1141439"/>
                  </a:lnTo>
                  <a:cubicBezTo>
                    <a:pt x="48671" y="1106957"/>
                    <a:pt x="35345" y="1069745"/>
                    <a:pt x="24807" y="1030415"/>
                  </a:cubicBezTo>
                  <a:cubicBezTo>
                    <a:pt x="-9683" y="901698"/>
                    <a:pt x="-6970" y="777705"/>
                    <a:pt x="25270" y="687616"/>
                  </a:cubicBezTo>
                  <a:lnTo>
                    <a:pt x="34629" y="664884"/>
                  </a:lnTo>
                  <a:cubicBezTo>
                    <a:pt x="46066" y="602571"/>
                    <a:pt x="86727" y="401187"/>
                    <a:pt x="89135" y="232686"/>
                  </a:cubicBezTo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90E114F6-AEEC-03AF-7AB6-0A48A34A90EF}"/>
                </a:ext>
              </a:extLst>
            </p:cNvPr>
            <p:cNvSpPr/>
            <p:nvPr/>
          </p:nvSpPr>
          <p:spPr bwMode="auto">
            <a:xfrm>
              <a:off x="6036783" y="4043403"/>
              <a:ext cx="380371" cy="727072"/>
            </a:xfrm>
            <a:custGeom>
              <a:avLst/>
              <a:gdLst>
                <a:gd name="connsiteX0" fmla="*/ 365686 w 380371"/>
                <a:gd name="connsiteY0" fmla="*/ 0 h 727072"/>
                <a:gd name="connsiteX1" fmla="*/ 380371 w 380371"/>
                <a:gd name="connsiteY1" fmla="*/ 35048 h 727072"/>
                <a:gd name="connsiteX2" fmla="*/ 380371 w 380371"/>
                <a:gd name="connsiteY2" fmla="*/ 727072 h 727072"/>
                <a:gd name="connsiteX3" fmla="*/ 297886 w 380371"/>
                <a:gd name="connsiteY3" fmla="*/ 686812 h 727072"/>
                <a:gd name="connsiteX4" fmla="*/ 70447 w 380371"/>
                <a:gd name="connsiteY4" fmla="*/ 441350 h 727072"/>
                <a:gd name="connsiteX5" fmla="*/ 2688 w 380371"/>
                <a:gd name="connsiteY5" fmla="*/ 223283 h 727072"/>
                <a:gd name="connsiteX6" fmla="*/ 0 w 380371"/>
                <a:gd name="connsiteY6" fmla="*/ 125914 h 727072"/>
                <a:gd name="connsiteX7" fmla="*/ 29482 w 380371"/>
                <a:gd name="connsiteY7" fmla="*/ 103355 h 727072"/>
                <a:gd name="connsiteX8" fmla="*/ 325387 w 380371"/>
                <a:gd name="connsiteY8" fmla="*/ 2034 h 727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0371" h="727072">
                  <a:moveTo>
                    <a:pt x="365686" y="0"/>
                  </a:moveTo>
                  <a:lnTo>
                    <a:pt x="380371" y="35048"/>
                  </a:lnTo>
                  <a:lnTo>
                    <a:pt x="380371" y="727072"/>
                  </a:lnTo>
                  <a:lnTo>
                    <a:pt x="297886" y="686812"/>
                  </a:lnTo>
                  <a:cubicBezTo>
                    <a:pt x="205867" y="630856"/>
                    <a:pt x="125679" y="547389"/>
                    <a:pt x="70447" y="441350"/>
                  </a:cubicBezTo>
                  <a:cubicBezTo>
                    <a:pt x="33626" y="370658"/>
                    <a:pt x="11383" y="296627"/>
                    <a:pt x="2688" y="223283"/>
                  </a:cubicBezTo>
                  <a:lnTo>
                    <a:pt x="0" y="125914"/>
                  </a:lnTo>
                  <a:lnTo>
                    <a:pt x="29482" y="103355"/>
                  </a:lnTo>
                  <a:cubicBezTo>
                    <a:pt x="113819" y="52179"/>
                    <a:pt x="212418" y="17343"/>
                    <a:pt x="325387" y="203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35573CEB-0704-43CF-0934-E115A493EB72}"/>
                </a:ext>
              </a:extLst>
            </p:cNvPr>
            <p:cNvSpPr/>
            <p:nvPr/>
          </p:nvSpPr>
          <p:spPr bwMode="auto">
            <a:xfrm rot="12187448">
              <a:off x="6098199" y="5379475"/>
              <a:ext cx="443502" cy="962568"/>
            </a:xfrm>
            <a:custGeom>
              <a:avLst/>
              <a:gdLst>
                <a:gd name="connsiteX0" fmla="*/ 322307 w 443502"/>
                <a:gd name="connsiteY0" fmla="*/ 962568 h 962568"/>
                <a:gd name="connsiteX1" fmla="*/ 0 w 443502"/>
                <a:gd name="connsiteY1" fmla="*/ 207810 h 962568"/>
                <a:gd name="connsiteX2" fmla="*/ 33816 w 443502"/>
                <a:gd name="connsiteY2" fmla="*/ 135676 h 962568"/>
                <a:gd name="connsiteX3" fmla="*/ 193250 w 443502"/>
                <a:gd name="connsiteY3" fmla="*/ 13239 h 962568"/>
                <a:gd name="connsiteX4" fmla="*/ 141699 w 443502"/>
                <a:gd name="connsiteY4" fmla="*/ 143052 h 962568"/>
                <a:gd name="connsiteX5" fmla="*/ 141689 w 443502"/>
                <a:gd name="connsiteY5" fmla="*/ 143095 h 962568"/>
                <a:gd name="connsiteX6" fmla="*/ 164264 w 443502"/>
                <a:gd name="connsiteY6" fmla="*/ 105500 h 962568"/>
                <a:gd name="connsiteX7" fmla="*/ 335378 w 443502"/>
                <a:gd name="connsiteY7" fmla="*/ 0 h 962568"/>
                <a:gd name="connsiteX8" fmla="*/ 270829 w 443502"/>
                <a:gd name="connsiteY8" fmla="*/ 123864 h 962568"/>
                <a:gd name="connsiteX9" fmla="*/ 248863 w 443502"/>
                <a:gd name="connsiteY9" fmla="*/ 191720 h 962568"/>
                <a:gd name="connsiteX10" fmla="*/ 272388 w 443502"/>
                <a:gd name="connsiteY10" fmla="*/ 152542 h 962568"/>
                <a:gd name="connsiteX11" fmla="*/ 443502 w 443502"/>
                <a:gd name="connsiteY11" fmla="*/ 47042 h 962568"/>
                <a:gd name="connsiteX12" fmla="*/ 290478 w 443502"/>
                <a:gd name="connsiteY12" fmla="*/ 664780 h 962568"/>
                <a:gd name="connsiteX13" fmla="*/ 300841 w 443502"/>
                <a:gd name="connsiteY13" fmla="*/ 843330 h 962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43502" h="962568">
                  <a:moveTo>
                    <a:pt x="322307" y="962568"/>
                  </a:moveTo>
                  <a:lnTo>
                    <a:pt x="0" y="207810"/>
                  </a:lnTo>
                  <a:lnTo>
                    <a:pt x="33816" y="135676"/>
                  </a:lnTo>
                  <a:cubicBezTo>
                    <a:pt x="75597" y="64425"/>
                    <a:pt x="130197" y="19718"/>
                    <a:pt x="193250" y="13239"/>
                  </a:cubicBezTo>
                  <a:cubicBezTo>
                    <a:pt x="173020" y="51966"/>
                    <a:pt x="155784" y="95604"/>
                    <a:pt x="141699" y="143052"/>
                  </a:cubicBezTo>
                  <a:lnTo>
                    <a:pt x="141689" y="143095"/>
                  </a:lnTo>
                  <a:lnTo>
                    <a:pt x="164264" y="105500"/>
                  </a:lnTo>
                  <a:cubicBezTo>
                    <a:pt x="213110" y="38893"/>
                    <a:pt x="271994" y="0"/>
                    <a:pt x="335378" y="0"/>
                  </a:cubicBezTo>
                  <a:cubicBezTo>
                    <a:pt x="311295" y="36457"/>
                    <a:pt x="289690" y="78104"/>
                    <a:pt x="270829" y="123864"/>
                  </a:cubicBezTo>
                  <a:lnTo>
                    <a:pt x="248863" y="191720"/>
                  </a:lnTo>
                  <a:lnTo>
                    <a:pt x="272388" y="152542"/>
                  </a:lnTo>
                  <a:cubicBezTo>
                    <a:pt x="321233" y="85935"/>
                    <a:pt x="380117" y="47042"/>
                    <a:pt x="443502" y="47042"/>
                  </a:cubicBezTo>
                  <a:cubicBezTo>
                    <a:pt x="347170" y="192870"/>
                    <a:pt x="290477" y="421733"/>
                    <a:pt x="290478" y="664780"/>
                  </a:cubicBezTo>
                  <a:cubicBezTo>
                    <a:pt x="290478" y="725542"/>
                    <a:pt x="294021" y="785417"/>
                    <a:pt x="300841" y="84333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8" name="月 67">
              <a:extLst>
                <a:ext uri="{FF2B5EF4-FFF2-40B4-BE49-F238E27FC236}">
                  <a16:creationId xmlns:a16="http://schemas.microsoft.com/office/drawing/2014/main" id="{A3ADBF09-806A-EE2F-0542-FB353BC44748}"/>
                </a:ext>
              </a:extLst>
            </p:cNvPr>
            <p:cNvSpPr/>
            <p:nvPr/>
          </p:nvSpPr>
          <p:spPr bwMode="auto">
            <a:xfrm rot="14785490">
              <a:off x="5882381" y="4510564"/>
              <a:ext cx="67667" cy="339745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月 68">
              <a:extLst>
                <a:ext uri="{FF2B5EF4-FFF2-40B4-BE49-F238E27FC236}">
                  <a16:creationId xmlns:a16="http://schemas.microsoft.com/office/drawing/2014/main" id="{92B87BAB-CDA9-574F-22E0-5059E282CC7C}"/>
                </a:ext>
              </a:extLst>
            </p:cNvPr>
            <p:cNvSpPr/>
            <p:nvPr/>
          </p:nvSpPr>
          <p:spPr bwMode="auto">
            <a:xfrm rot="14785490">
              <a:off x="5920480" y="4567714"/>
              <a:ext cx="67667" cy="339745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BC486538-825C-0273-526C-2B720D40D1BD}"/>
                </a:ext>
              </a:extLst>
            </p:cNvPr>
            <p:cNvSpPr/>
            <p:nvPr/>
          </p:nvSpPr>
          <p:spPr bwMode="auto">
            <a:xfrm>
              <a:off x="5539883" y="4598015"/>
              <a:ext cx="468564" cy="48680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" name="月 70">
              <a:extLst>
                <a:ext uri="{FF2B5EF4-FFF2-40B4-BE49-F238E27FC236}">
                  <a16:creationId xmlns:a16="http://schemas.microsoft.com/office/drawing/2014/main" id="{79429C8C-E420-A2EE-EF57-4E95668BB99D}"/>
                </a:ext>
              </a:extLst>
            </p:cNvPr>
            <p:cNvSpPr/>
            <p:nvPr/>
          </p:nvSpPr>
          <p:spPr bwMode="auto">
            <a:xfrm rot="5400000">
              <a:off x="5866342" y="4305377"/>
              <a:ext cx="75635" cy="282417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CF2999AD-4EAD-393B-42BF-B76A271AF114}"/>
                </a:ext>
              </a:extLst>
            </p:cNvPr>
            <p:cNvSpPr/>
            <p:nvPr/>
          </p:nvSpPr>
          <p:spPr bwMode="auto">
            <a:xfrm>
              <a:off x="5561036" y="4779387"/>
              <a:ext cx="124374" cy="12921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" name="月 72">
              <a:extLst>
                <a:ext uri="{FF2B5EF4-FFF2-40B4-BE49-F238E27FC236}">
                  <a16:creationId xmlns:a16="http://schemas.microsoft.com/office/drawing/2014/main" id="{00F7C989-57D0-01D9-190B-B5587E71366D}"/>
                </a:ext>
              </a:extLst>
            </p:cNvPr>
            <p:cNvSpPr/>
            <p:nvPr/>
          </p:nvSpPr>
          <p:spPr bwMode="auto">
            <a:xfrm rot="4894561">
              <a:off x="5710742" y="3624144"/>
              <a:ext cx="307399" cy="819007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10925F7A-5689-6DB6-8FFB-AE6033E223E2}"/>
              </a:ext>
            </a:extLst>
          </p:cNvPr>
          <p:cNvGrpSpPr/>
          <p:nvPr/>
        </p:nvGrpSpPr>
        <p:grpSpPr>
          <a:xfrm>
            <a:off x="2282355" y="605662"/>
            <a:ext cx="3600400" cy="2649118"/>
            <a:chOff x="-6154112" y="-1655274"/>
            <a:chExt cx="2711653" cy="1995192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B831D75C-4E39-8C13-F1FE-FCEECA067A44}"/>
                </a:ext>
              </a:extLst>
            </p:cNvPr>
            <p:cNvGrpSpPr/>
            <p:nvPr/>
          </p:nvGrpSpPr>
          <p:grpSpPr>
            <a:xfrm>
              <a:off x="-5314601" y="-1655274"/>
              <a:ext cx="1872142" cy="1995192"/>
              <a:chOff x="4388974" y="888984"/>
              <a:chExt cx="3955567" cy="4215553"/>
            </a:xfrm>
          </p:grpSpPr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C7F15038-8C5F-7C4C-403C-B6D61F65A6C5}"/>
                  </a:ext>
                </a:extLst>
              </p:cNvPr>
              <p:cNvSpPr/>
              <p:nvPr/>
            </p:nvSpPr>
            <p:spPr bwMode="auto">
              <a:xfrm rot="2700000">
                <a:off x="6105683" y="1662994"/>
                <a:ext cx="1277431" cy="3200285"/>
              </a:xfrm>
              <a:custGeom>
                <a:avLst/>
                <a:gdLst>
                  <a:gd name="connsiteX0" fmla="*/ 5418 w 1277431"/>
                  <a:gd name="connsiteY0" fmla="*/ 0 h 3455842"/>
                  <a:gd name="connsiteX1" fmla="*/ 1277431 w 1277431"/>
                  <a:gd name="connsiteY1" fmla="*/ 1727921 h 3455842"/>
                  <a:gd name="connsiteX2" fmla="*/ 5418 w 1277431"/>
                  <a:gd name="connsiteY2" fmla="*/ 3455842 h 3455842"/>
                  <a:gd name="connsiteX3" fmla="*/ 0 w 1277431"/>
                  <a:gd name="connsiteY3" fmla="*/ 3455471 h 3455842"/>
                  <a:gd name="connsiteX4" fmla="*/ 0 w 1277431"/>
                  <a:gd name="connsiteY4" fmla="*/ 372 h 3455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7431" h="3455842">
                    <a:moveTo>
                      <a:pt x="5418" y="0"/>
                    </a:moveTo>
                    <a:cubicBezTo>
                      <a:pt x="707931" y="0"/>
                      <a:pt x="1277431" y="773617"/>
                      <a:pt x="1277431" y="1727921"/>
                    </a:cubicBezTo>
                    <a:cubicBezTo>
                      <a:pt x="1277431" y="2682225"/>
                      <a:pt x="707931" y="3455842"/>
                      <a:pt x="5418" y="3455842"/>
                    </a:cubicBezTo>
                    <a:lnTo>
                      <a:pt x="0" y="3455471"/>
                    </a:lnTo>
                    <a:lnTo>
                      <a:pt x="0" y="372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四角形: 角を丸くする 108">
                <a:extLst>
                  <a:ext uri="{FF2B5EF4-FFF2-40B4-BE49-F238E27FC236}">
                    <a16:creationId xmlns:a16="http://schemas.microsoft.com/office/drawing/2014/main" id="{82B64C4D-D90F-3886-6A7C-904A0AB98E52}"/>
                  </a:ext>
                </a:extLst>
              </p:cNvPr>
              <p:cNvSpPr/>
              <p:nvPr/>
            </p:nvSpPr>
            <p:spPr bwMode="auto">
              <a:xfrm rot="2700000">
                <a:off x="5422482" y="3951937"/>
                <a:ext cx="2080991" cy="224210"/>
              </a:xfrm>
              <a:prstGeom prst="roundRect">
                <a:avLst>
                  <a:gd name="adj" fmla="val 31633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四角形: 上の 2 つの角を丸める 109">
                <a:extLst>
                  <a:ext uri="{FF2B5EF4-FFF2-40B4-BE49-F238E27FC236}">
                    <a16:creationId xmlns:a16="http://schemas.microsoft.com/office/drawing/2014/main" id="{DAC411CA-9970-7E93-5F6D-5BC06112C307}"/>
                  </a:ext>
                </a:extLst>
              </p:cNvPr>
              <p:cNvSpPr/>
              <p:nvPr/>
            </p:nvSpPr>
            <p:spPr bwMode="auto">
              <a:xfrm rot="16200000">
                <a:off x="5499353" y="2820639"/>
                <a:ext cx="167809" cy="688971"/>
              </a:xfrm>
              <a:prstGeom prst="round2SameRect">
                <a:avLst>
                  <a:gd name="adj1" fmla="val 39282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四角形: 上の 2 つの角を丸める 110">
                <a:extLst>
                  <a:ext uri="{FF2B5EF4-FFF2-40B4-BE49-F238E27FC236}">
                    <a16:creationId xmlns:a16="http://schemas.microsoft.com/office/drawing/2014/main" id="{6AFA8D25-1DBC-E197-FDBA-5A7A3A969515}"/>
                  </a:ext>
                </a:extLst>
              </p:cNvPr>
              <p:cNvSpPr/>
              <p:nvPr/>
            </p:nvSpPr>
            <p:spPr bwMode="auto">
              <a:xfrm rot="16200000">
                <a:off x="4634524" y="3777581"/>
                <a:ext cx="160254" cy="651354"/>
              </a:xfrm>
              <a:prstGeom prst="round2SameRect">
                <a:avLst>
                  <a:gd name="adj1" fmla="val 39282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204EB43B-521F-89D5-7571-59E245E9BDCB}"/>
                  </a:ext>
                </a:extLst>
              </p:cNvPr>
              <p:cNvSpPr/>
              <p:nvPr/>
            </p:nvSpPr>
            <p:spPr bwMode="auto">
              <a:xfrm>
                <a:off x="5992945" y="888984"/>
                <a:ext cx="1851304" cy="1338770"/>
              </a:xfrm>
              <a:custGeom>
                <a:avLst/>
                <a:gdLst>
                  <a:gd name="connsiteX0" fmla="*/ 936046 w 1851304"/>
                  <a:gd name="connsiteY0" fmla="*/ 525 h 1338770"/>
                  <a:gd name="connsiteX1" fmla="*/ 1851304 w 1851304"/>
                  <a:gd name="connsiteY1" fmla="*/ 398176 h 1338770"/>
                  <a:gd name="connsiteX2" fmla="*/ 898633 w 1851304"/>
                  <a:gd name="connsiteY2" fmla="*/ 1338770 h 1338770"/>
                  <a:gd name="connsiteX3" fmla="*/ 0 w 1851304"/>
                  <a:gd name="connsiteY3" fmla="*/ 346420 h 1338770"/>
                  <a:gd name="connsiteX4" fmla="*/ 936046 w 1851304"/>
                  <a:gd name="connsiteY4" fmla="*/ 525 h 1338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1304" h="1338770">
                    <a:moveTo>
                      <a:pt x="936046" y="525"/>
                    </a:moveTo>
                    <a:cubicBezTo>
                      <a:pt x="1269483" y="9847"/>
                      <a:pt x="1599455" y="143093"/>
                      <a:pt x="1851304" y="398176"/>
                    </a:cubicBezTo>
                    <a:lnTo>
                      <a:pt x="898633" y="1338770"/>
                    </a:lnTo>
                    <a:lnTo>
                      <a:pt x="0" y="346420"/>
                    </a:lnTo>
                    <a:cubicBezTo>
                      <a:pt x="265707" y="105806"/>
                      <a:pt x="602609" y="-8797"/>
                      <a:pt x="936046" y="52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8B4E4869-AF69-A766-9020-50B82528F209}"/>
                  </a:ext>
                </a:extLst>
              </p:cNvPr>
              <p:cNvSpPr/>
              <p:nvPr/>
            </p:nvSpPr>
            <p:spPr bwMode="auto">
              <a:xfrm rot="5400000">
                <a:off x="4571201" y="1606882"/>
                <a:ext cx="3485917" cy="2940326"/>
              </a:xfrm>
              <a:custGeom>
                <a:avLst/>
                <a:gdLst>
                  <a:gd name="connsiteX0" fmla="*/ 0 w 3485917"/>
                  <a:gd name="connsiteY0" fmla="*/ 129162 h 2940326"/>
                  <a:gd name="connsiteX1" fmla="*/ 20773 w 3485917"/>
                  <a:gd name="connsiteY1" fmla="*/ 79011 h 2940326"/>
                  <a:gd name="connsiteX2" fmla="*/ 79012 w 3485917"/>
                  <a:gd name="connsiteY2" fmla="*/ 20773 h 2940326"/>
                  <a:gd name="connsiteX3" fmla="*/ 179313 w 3485917"/>
                  <a:gd name="connsiteY3" fmla="*/ 20773 h 2940326"/>
                  <a:gd name="connsiteX4" fmla="*/ 2876296 w 3485917"/>
                  <a:gd name="connsiteY4" fmla="*/ 2717756 h 2940326"/>
                  <a:gd name="connsiteX5" fmla="*/ 3416872 w 3485917"/>
                  <a:gd name="connsiteY5" fmla="*/ 2717756 h 2940326"/>
                  <a:gd name="connsiteX6" fmla="*/ 3485917 w 3485917"/>
                  <a:gd name="connsiteY6" fmla="*/ 2786801 h 2940326"/>
                  <a:gd name="connsiteX7" fmla="*/ 3485917 w 3485917"/>
                  <a:gd name="connsiteY7" fmla="*/ 2866979 h 2940326"/>
                  <a:gd name="connsiteX8" fmla="*/ 3416872 w 3485917"/>
                  <a:gd name="connsiteY8" fmla="*/ 2936024 h 2940326"/>
                  <a:gd name="connsiteX9" fmla="*/ 2833273 w 3485917"/>
                  <a:gd name="connsiteY9" fmla="*/ 2936024 h 2940326"/>
                  <a:gd name="connsiteX10" fmla="*/ 2811164 w 3485917"/>
                  <a:gd name="connsiteY10" fmla="*/ 2940326 h 2940326"/>
                  <a:gd name="connsiteX11" fmla="*/ 2761013 w 3485917"/>
                  <a:gd name="connsiteY11" fmla="*/ 2919553 h 2940326"/>
                  <a:gd name="connsiteX12" fmla="*/ 20773 w 3485917"/>
                  <a:gd name="connsiteY12" fmla="*/ 179313 h 2940326"/>
                  <a:gd name="connsiteX13" fmla="*/ 0 w 3485917"/>
                  <a:gd name="connsiteY13" fmla="*/ 129162 h 2940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85917" h="2940326">
                    <a:moveTo>
                      <a:pt x="0" y="129162"/>
                    </a:moveTo>
                    <a:cubicBezTo>
                      <a:pt x="0" y="111011"/>
                      <a:pt x="6924" y="92860"/>
                      <a:pt x="20773" y="79011"/>
                    </a:cubicBezTo>
                    <a:lnTo>
                      <a:pt x="79012" y="20773"/>
                    </a:lnTo>
                    <a:cubicBezTo>
                      <a:pt x="106709" y="-6925"/>
                      <a:pt x="151616" y="-6925"/>
                      <a:pt x="179313" y="20773"/>
                    </a:cubicBezTo>
                    <a:lnTo>
                      <a:pt x="2876296" y="2717756"/>
                    </a:lnTo>
                    <a:lnTo>
                      <a:pt x="3416872" y="2717756"/>
                    </a:lnTo>
                    <a:cubicBezTo>
                      <a:pt x="3455005" y="2717756"/>
                      <a:pt x="3485917" y="2748668"/>
                      <a:pt x="3485917" y="2786801"/>
                    </a:cubicBezTo>
                    <a:lnTo>
                      <a:pt x="3485917" y="2866979"/>
                    </a:lnTo>
                    <a:cubicBezTo>
                      <a:pt x="3485917" y="2905112"/>
                      <a:pt x="3455005" y="2936024"/>
                      <a:pt x="3416872" y="2936024"/>
                    </a:cubicBezTo>
                    <a:lnTo>
                      <a:pt x="2833273" y="2936024"/>
                    </a:lnTo>
                    <a:lnTo>
                      <a:pt x="2811164" y="2940326"/>
                    </a:lnTo>
                    <a:cubicBezTo>
                      <a:pt x="2793013" y="2940326"/>
                      <a:pt x="2774861" y="2933402"/>
                      <a:pt x="2761013" y="2919553"/>
                    </a:cubicBezTo>
                    <a:lnTo>
                      <a:pt x="20773" y="179313"/>
                    </a:lnTo>
                    <a:cubicBezTo>
                      <a:pt x="6924" y="165465"/>
                      <a:pt x="0" y="147313"/>
                      <a:pt x="0" y="129162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四角形: 上の 2 つの角を丸める 113">
                <a:extLst>
                  <a:ext uri="{FF2B5EF4-FFF2-40B4-BE49-F238E27FC236}">
                    <a16:creationId xmlns:a16="http://schemas.microsoft.com/office/drawing/2014/main" id="{486E043A-C671-D6FD-86BB-473784BDAA52}"/>
                  </a:ext>
                </a:extLst>
              </p:cNvPr>
              <p:cNvSpPr/>
              <p:nvPr/>
            </p:nvSpPr>
            <p:spPr bwMode="auto">
              <a:xfrm rot="2700000">
                <a:off x="7665336" y="815767"/>
                <a:ext cx="319227" cy="948122"/>
              </a:xfrm>
              <a:prstGeom prst="round2SameRect">
                <a:avLst>
                  <a:gd name="adj1" fmla="val 39282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7228E726-F16A-A263-B28D-B62CD71E6664}"/>
                  </a:ext>
                </a:extLst>
              </p:cNvPr>
              <p:cNvSpPr/>
              <p:nvPr/>
            </p:nvSpPr>
            <p:spPr bwMode="auto">
              <a:xfrm>
                <a:off x="4596813" y="4351025"/>
                <a:ext cx="721238" cy="72123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E857C9E7-4C66-21A4-830E-47984FEBEFB3}"/>
                  </a:ext>
                </a:extLst>
              </p:cNvPr>
              <p:cNvSpPr/>
              <p:nvPr/>
            </p:nvSpPr>
            <p:spPr bwMode="auto">
              <a:xfrm>
                <a:off x="6723938" y="4351025"/>
                <a:ext cx="721238" cy="72123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04778BCF-4661-3E0C-C41C-317075ABD2FD}"/>
                  </a:ext>
                </a:extLst>
              </p:cNvPr>
              <p:cNvSpPr/>
              <p:nvPr/>
            </p:nvSpPr>
            <p:spPr bwMode="auto">
              <a:xfrm>
                <a:off x="4764453" y="4518665"/>
                <a:ext cx="385958" cy="38595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EA5D84C1-4BA6-8C64-CA51-8152D655203A}"/>
                  </a:ext>
                </a:extLst>
              </p:cNvPr>
              <p:cNvSpPr/>
              <p:nvPr/>
            </p:nvSpPr>
            <p:spPr bwMode="auto">
              <a:xfrm>
                <a:off x="6891578" y="4518665"/>
                <a:ext cx="385958" cy="38595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956B2B97-26FF-DD86-0108-2DF1FB43A8BC}"/>
                </a:ext>
              </a:extLst>
            </p:cNvPr>
            <p:cNvGrpSpPr/>
            <p:nvPr/>
          </p:nvGrpSpPr>
          <p:grpSpPr>
            <a:xfrm>
              <a:off x="-6154112" y="-1289035"/>
              <a:ext cx="1527031" cy="1382562"/>
              <a:chOff x="832514" y="4357457"/>
              <a:chExt cx="1471630" cy="1332403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02316AFC-FF8A-6632-9091-FEAF8646B6BE}"/>
                  </a:ext>
                </a:extLst>
              </p:cNvPr>
              <p:cNvSpPr/>
              <p:nvPr/>
            </p:nvSpPr>
            <p:spPr bwMode="auto">
              <a:xfrm rot="12966745">
                <a:off x="894299" y="4357457"/>
                <a:ext cx="1312776" cy="1309786"/>
              </a:xfrm>
              <a:custGeom>
                <a:avLst/>
                <a:gdLst>
                  <a:gd name="connsiteX0" fmla="*/ 673009 w 1312776"/>
                  <a:gd name="connsiteY0" fmla="*/ 1304831 h 1309786"/>
                  <a:gd name="connsiteX1" fmla="*/ 529328 w 1312776"/>
                  <a:gd name="connsiteY1" fmla="*/ 1309786 h 1309786"/>
                  <a:gd name="connsiteX2" fmla="*/ 485133 w 1312776"/>
                  <a:gd name="connsiteY2" fmla="*/ 1197619 h 1309786"/>
                  <a:gd name="connsiteX3" fmla="*/ 476418 w 1312776"/>
                  <a:gd name="connsiteY3" fmla="*/ 1190449 h 1309786"/>
                  <a:gd name="connsiteX4" fmla="*/ 470866 w 1312776"/>
                  <a:gd name="connsiteY4" fmla="*/ 1190836 h 1309786"/>
                  <a:gd name="connsiteX5" fmla="*/ 393960 w 1312776"/>
                  <a:gd name="connsiteY5" fmla="*/ 1164975 h 1309786"/>
                  <a:gd name="connsiteX6" fmla="*/ 241143 w 1312776"/>
                  <a:gd name="connsiteY6" fmla="*/ 1076746 h 1309786"/>
                  <a:gd name="connsiteX7" fmla="*/ 207556 w 1312776"/>
                  <a:gd name="connsiteY7" fmla="*/ 1052561 h 1309786"/>
                  <a:gd name="connsiteX8" fmla="*/ 188272 w 1312776"/>
                  <a:gd name="connsiteY8" fmla="*/ 1031703 h 1309786"/>
                  <a:gd name="connsiteX9" fmla="*/ 157875 w 1312776"/>
                  <a:gd name="connsiteY9" fmla="*/ 1052684 h 1309786"/>
                  <a:gd name="connsiteX10" fmla="*/ 124504 w 1312776"/>
                  <a:gd name="connsiteY10" fmla="*/ 1094636 h 1309786"/>
                  <a:gd name="connsiteX11" fmla="*/ 0 w 1312776"/>
                  <a:gd name="connsiteY11" fmla="*/ 1022752 h 1309786"/>
                  <a:gd name="connsiteX12" fmla="*/ 136607 w 1312776"/>
                  <a:gd name="connsiteY12" fmla="*/ 894458 h 1309786"/>
                  <a:gd name="connsiteX13" fmla="*/ 141745 w 1312776"/>
                  <a:gd name="connsiteY13" fmla="*/ 892495 h 1309786"/>
                  <a:gd name="connsiteX14" fmla="*/ 140493 w 1312776"/>
                  <a:gd name="connsiteY14" fmla="*/ 874537 h 1309786"/>
                  <a:gd name="connsiteX15" fmla="*/ 166354 w 1312776"/>
                  <a:gd name="connsiteY15" fmla="*/ 797630 h 1309786"/>
                  <a:gd name="connsiteX16" fmla="*/ 254352 w 1312776"/>
                  <a:gd name="connsiteY16" fmla="*/ 645214 h 1309786"/>
                  <a:gd name="connsiteX17" fmla="*/ 288979 w 1312776"/>
                  <a:gd name="connsiteY17" fmla="*/ 597125 h 1309786"/>
                  <a:gd name="connsiteX18" fmla="*/ 293365 w 1312776"/>
                  <a:gd name="connsiteY18" fmla="*/ 593069 h 1309786"/>
                  <a:gd name="connsiteX19" fmla="*/ 275570 w 1312776"/>
                  <a:gd name="connsiteY19" fmla="*/ 556601 h 1309786"/>
                  <a:gd name="connsiteX20" fmla="*/ 288642 w 1312776"/>
                  <a:gd name="connsiteY20" fmla="*/ 457303 h 1309786"/>
                  <a:gd name="connsiteX21" fmla="*/ 303370 w 1312776"/>
                  <a:gd name="connsiteY21" fmla="*/ 440606 h 1309786"/>
                  <a:gd name="connsiteX22" fmla="*/ 278557 w 1312776"/>
                  <a:gd name="connsiteY22" fmla="*/ 369315 h 1309786"/>
                  <a:gd name="connsiteX23" fmla="*/ 288840 w 1312776"/>
                  <a:gd name="connsiteY23" fmla="*/ 0 h 1309786"/>
                  <a:gd name="connsiteX24" fmla="*/ 423736 w 1312776"/>
                  <a:gd name="connsiteY24" fmla="*/ 39054 h 1309786"/>
                  <a:gd name="connsiteX25" fmla="*/ 434897 w 1312776"/>
                  <a:gd name="connsiteY25" fmla="*/ 393853 h 1309786"/>
                  <a:gd name="connsiteX26" fmla="*/ 437749 w 1312776"/>
                  <a:gd name="connsiteY26" fmla="*/ 399436 h 1309786"/>
                  <a:gd name="connsiteX27" fmla="*/ 467398 w 1312776"/>
                  <a:gd name="connsiteY27" fmla="*/ 409406 h 1309786"/>
                  <a:gd name="connsiteX28" fmla="*/ 528368 w 1312776"/>
                  <a:gd name="connsiteY28" fmla="*/ 488864 h 1309786"/>
                  <a:gd name="connsiteX29" fmla="*/ 529194 w 1312776"/>
                  <a:gd name="connsiteY29" fmla="*/ 500717 h 1309786"/>
                  <a:gd name="connsiteX30" fmla="*/ 543876 w 1312776"/>
                  <a:gd name="connsiteY30" fmla="*/ 501104 h 1309786"/>
                  <a:gd name="connsiteX31" fmla="*/ 653991 w 1312776"/>
                  <a:gd name="connsiteY31" fmla="*/ 538131 h 1309786"/>
                  <a:gd name="connsiteX32" fmla="*/ 741114 w 1312776"/>
                  <a:gd name="connsiteY32" fmla="*/ 614979 h 1309786"/>
                  <a:gd name="connsiteX33" fmla="*/ 752091 w 1312776"/>
                  <a:gd name="connsiteY33" fmla="*/ 632886 h 1309786"/>
                  <a:gd name="connsiteX34" fmla="*/ 766036 w 1312776"/>
                  <a:gd name="connsiteY34" fmla="*/ 626082 h 1309786"/>
                  <a:gd name="connsiteX35" fmla="*/ 865333 w 1312776"/>
                  <a:gd name="connsiteY35" fmla="*/ 639154 h 1309786"/>
                  <a:gd name="connsiteX36" fmla="*/ 889711 w 1312776"/>
                  <a:gd name="connsiteY36" fmla="*/ 660656 h 1309786"/>
                  <a:gd name="connsiteX37" fmla="*/ 928199 w 1312776"/>
                  <a:gd name="connsiteY37" fmla="*/ 656565 h 1309786"/>
                  <a:gd name="connsiteX38" fmla="*/ 1211402 w 1312776"/>
                  <a:gd name="connsiteY38" fmla="*/ 493236 h 1309786"/>
                  <a:gd name="connsiteX39" fmla="*/ 1312776 w 1312776"/>
                  <a:gd name="connsiteY39" fmla="*/ 590422 h 1309786"/>
                  <a:gd name="connsiteX40" fmla="*/ 1232258 w 1312776"/>
                  <a:gd name="connsiteY40" fmla="*/ 665847 h 1309786"/>
                  <a:gd name="connsiteX41" fmla="*/ 985800 w 1312776"/>
                  <a:gd name="connsiteY41" fmla="*/ 787514 h 1309786"/>
                  <a:gd name="connsiteX42" fmla="*/ 919658 w 1312776"/>
                  <a:gd name="connsiteY42" fmla="*/ 798796 h 1309786"/>
                  <a:gd name="connsiteX43" fmla="*/ 913231 w 1312776"/>
                  <a:gd name="connsiteY43" fmla="*/ 817910 h 1309786"/>
                  <a:gd name="connsiteX44" fmla="*/ 833774 w 1312776"/>
                  <a:gd name="connsiteY44" fmla="*/ 878880 h 1309786"/>
                  <a:gd name="connsiteX45" fmla="*/ 785748 w 1312776"/>
                  <a:gd name="connsiteY45" fmla="*/ 882229 h 1309786"/>
                  <a:gd name="connsiteX46" fmla="*/ 785406 w 1312776"/>
                  <a:gd name="connsiteY46" fmla="*/ 883737 h 1309786"/>
                  <a:gd name="connsiteX47" fmla="*/ 761074 w 1312776"/>
                  <a:gd name="connsiteY47" fmla="*/ 937770 h 1309786"/>
                  <a:gd name="connsiteX48" fmla="*/ 673075 w 1312776"/>
                  <a:gd name="connsiteY48" fmla="*/ 1090186 h 1309786"/>
                  <a:gd name="connsiteX49" fmla="*/ 648891 w 1312776"/>
                  <a:gd name="connsiteY49" fmla="*/ 1123773 h 1309786"/>
                  <a:gd name="connsiteX50" fmla="*/ 624943 w 1312776"/>
                  <a:gd name="connsiteY50" fmla="*/ 1145914 h 1309786"/>
                  <a:gd name="connsiteX51" fmla="*/ 625529 w 1312776"/>
                  <a:gd name="connsiteY51" fmla="*/ 1146711 h 1309786"/>
                  <a:gd name="connsiteX52" fmla="*/ 673009 w 1312776"/>
                  <a:gd name="connsiteY52" fmla="*/ 1304831 h 1309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312776" h="1309786">
                    <a:moveTo>
                      <a:pt x="673009" y="1304831"/>
                    </a:moveTo>
                    <a:lnTo>
                      <a:pt x="529328" y="1309786"/>
                    </a:lnTo>
                    <a:cubicBezTo>
                      <a:pt x="527845" y="1266777"/>
                      <a:pt x="511400" y="1227762"/>
                      <a:pt x="485133" y="1197619"/>
                    </a:cubicBezTo>
                    <a:lnTo>
                      <a:pt x="476418" y="1190449"/>
                    </a:lnTo>
                    <a:lnTo>
                      <a:pt x="470866" y="1190836"/>
                    </a:lnTo>
                    <a:cubicBezTo>
                      <a:pt x="444526" y="1187567"/>
                      <a:pt x="418392" y="1179080"/>
                      <a:pt x="393960" y="1164975"/>
                    </a:cubicBezTo>
                    <a:lnTo>
                      <a:pt x="241143" y="1076746"/>
                    </a:lnTo>
                    <a:cubicBezTo>
                      <a:pt x="228927" y="1069693"/>
                      <a:pt x="217714" y="1061569"/>
                      <a:pt x="207556" y="1052561"/>
                    </a:cubicBezTo>
                    <a:lnTo>
                      <a:pt x="188272" y="1031703"/>
                    </a:lnTo>
                    <a:lnTo>
                      <a:pt x="157875" y="1052684"/>
                    </a:lnTo>
                    <a:cubicBezTo>
                      <a:pt x="145029" y="1064630"/>
                      <a:pt x="133726" y="1078663"/>
                      <a:pt x="124504" y="1094636"/>
                    </a:cubicBezTo>
                    <a:lnTo>
                      <a:pt x="0" y="1022752"/>
                    </a:lnTo>
                    <a:cubicBezTo>
                      <a:pt x="33149" y="965336"/>
                      <a:pt x="81262" y="921857"/>
                      <a:pt x="136607" y="894458"/>
                    </a:cubicBezTo>
                    <a:lnTo>
                      <a:pt x="141745" y="892495"/>
                    </a:lnTo>
                    <a:lnTo>
                      <a:pt x="140493" y="874537"/>
                    </a:lnTo>
                    <a:cubicBezTo>
                      <a:pt x="143761" y="848196"/>
                      <a:pt x="152248" y="822062"/>
                      <a:pt x="166354" y="797630"/>
                    </a:cubicBezTo>
                    <a:lnTo>
                      <a:pt x="254352" y="645214"/>
                    </a:lnTo>
                    <a:cubicBezTo>
                      <a:pt x="264450" y="627723"/>
                      <a:pt x="276082" y="611670"/>
                      <a:pt x="288979" y="597125"/>
                    </a:cubicBezTo>
                    <a:lnTo>
                      <a:pt x="293365" y="593069"/>
                    </a:lnTo>
                    <a:lnTo>
                      <a:pt x="275570" y="556601"/>
                    </a:lnTo>
                    <a:cubicBezTo>
                      <a:pt x="266902" y="524253"/>
                      <a:pt x="270574" y="488598"/>
                      <a:pt x="288642" y="457303"/>
                    </a:cubicBezTo>
                    <a:lnTo>
                      <a:pt x="303370" y="440606"/>
                    </a:lnTo>
                    <a:lnTo>
                      <a:pt x="278557" y="369315"/>
                    </a:lnTo>
                    <a:cubicBezTo>
                      <a:pt x="247295" y="252947"/>
                      <a:pt x="248939" y="124884"/>
                      <a:pt x="288840" y="0"/>
                    </a:cubicBezTo>
                    <a:lnTo>
                      <a:pt x="423736" y="39054"/>
                    </a:lnTo>
                    <a:cubicBezTo>
                      <a:pt x="383705" y="161227"/>
                      <a:pt x="390065" y="287090"/>
                      <a:pt x="434897" y="393853"/>
                    </a:cubicBezTo>
                    <a:lnTo>
                      <a:pt x="437749" y="399436"/>
                    </a:lnTo>
                    <a:lnTo>
                      <a:pt x="467398" y="409406"/>
                    </a:lnTo>
                    <a:cubicBezTo>
                      <a:pt x="498692" y="427473"/>
                      <a:pt x="519700" y="456515"/>
                      <a:pt x="528368" y="488864"/>
                    </a:cubicBezTo>
                    <a:lnTo>
                      <a:pt x="529194" y="500717"/>
                    </a:lnTo>
                    <a:lnTo>
                      <a:pt x="543876" y="501104"/>
                    </a:lnTo>
                    <a:cubicBezTo>
                      <a:pt x="581590" y="505783"/>
                      <a:pt x="619009" y="517934"/>
                      <a:pt x="653991" y="538131"/>
                    </a:cubicBezTo>
                    <a:cubicBezTo>
                      <a:pt x="688972" y="558328"/>
                      <a:pt x="718205" y="584658"/>
                      <a:pt x="741114" y="614979"/>
                    </a:cubicBezTo>
                    <a:lnTo>
                      <a:pt x="752091" y="632886"/>
                    </a:lnTo>
                    <a:lnTo>
                      <a:pt x="766036" y="626082"/>
                    </a:lnTo>
                    <a:cubicBezTo>
                      <a:pt x="798385" y="617414"/>
                      <a:pt x="834040" y="621087"/>
                      <a:pt x="865333" y="639154"/>
                    </a:cubicBezTo>
                    <a:lnTo>
                      <a:pt x="889711" y="660656"/>
                    </a:lnTo>
                    <a:lnTo>
                      <a:pt x="928199" y="656565"/>
                    </a:lnTo>
                    <a:cubicBezTo>
                      <a:pt x="1032621" y="636453"/>
                      <a:pt x="1133055" y="580848"/>
                      <a:pt x="1211402" y="493236"/>
                    </a:cubicBezTo>
                    <a:lnTo>
                      <a:pt x="1312776" y="590422"/>
                    </a:lnTo>
                    <a:cubicBezTo>
                      <a:pt x="1287604" y="618158"/>
                      <a:pt x="1260644" y="643321"/>
                      <a:pt x="1232258" y="665847"/>
                    </a:cubicBezTo>
                    <a:cubicBezTo>
                      <a:pt x="1157744" y="724976"/>
                      <a:pt x="1073405" y="765928"/>
                      <a:pt x="985800" y="787514"/>
                    </a:cubicBezTo>
                    <a:lnTo>
                      <a:pt x="919658" y="798796"/>
                    </a:lnTo>
                    <a:lnTo>
                      <a:pt x="913231" y="817910"/>
                    </a:lnTo>
                    <a:cubicBezTo>
                      <a:pt x="895163" y="849204"/>
                      <a:pt x="866121" y="870212"/>
                      <a:pt x="833774" y="878880"/>
                    </a:cubicBezTo>
                    <a:lnTo>
                      <a:pt x="785748" y="882229"/>
                    </a:lnTo>
                    <a:lnTo>
                      <a:pt x="785406" y="883737"/>
                    </a:lnTo>
                    <a:cubicBezTo>
                      <a:pt x="779259" y="902179"/>
                      <a:pt x="771172" y="920279"/>
                      <a:pt x="761074" y="937770"/>
                    </a:cubicBezTo>
                    <a:cubicBezTo>
                      <a:pt x="731741" y="988576"/>
                      <a:pt x="702408" y="1039381"/>
                      <a:pt x="673075" y="1090186"/>
                    </a:cubicBezTo>
                    <a:cubicBezTo>
                      <a:pt x="666022" y="1102402"/>
                      <a:pt x="657899" y="1113614"/>
                      <a:pt x="648891" y="1123773"/>
                    </a:cubicBezTo>
                    <a:lnTo>
                      <a:pt x="624943" y="1145914"/>
                    </a:lnTo>
                    <a:lnTo>
                      <a:pt x="625529" y="1146711"/>
                    </a:lnTo>
                    <a:cubicBezTo>
                      <a:pt x="653884" y="1192914"/>
                      <a:pt x="671010" y="1246854"/>
                      <a:pt x="673009" y="130483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9F46F5AE-7460-A9F9-3693-CA4ADA510608}"/>
                  </a:ext>
                </a:extLst>
              </p:cNvPr>
              <p:cNvGrpSpPr/>
              <p:nvPr/>
            </p:nvGrpSpPr>
            <p:grpSpPr>
              <a:xfrm>
                <a:off x="832514" y="4424365"/>
                <a:ext cx="1471630" cy="1265495"/>
                <a:chOff x="832514" y="4424365"/>
                <a:chExt cx="1471630" cy="1265495"/>
              </a:xfrm>
            </p:grpSpPr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5D66B862-2C03-88DD-11AE-F49D7651F6D0}"/>
                    </a:ext>
                  </a:extLst>
                </p:cNvPr>
                <p:cNvSpPr/>
                <p:nvPr/>
              </p:nvSpPr>
              <p:spPr bwMode="auto">
                <a:xfrm>
                  <a:off x="1448569" y="4424365"/>
                  <a:ext cx="362099" cy="224597"/>
                </a:xfrm>
                <a:custGeom>
                  <a:avLst/>
                  <a:gdLst>
                    <a:gd name="connsiteX0" fmla="*/ 362099 w 362099"/>
                    <a:gd name="connsiteY0" fmla="*/ 60644 h 224597"/>
                    <a:gd name="connsiteX1" fmla="*/ 360755 w 362099"/>
                    <a:gd name="connsiteY1" fmla="*/ 91247 h 224597"/>
                    <a:gd name="connsiteX2" fmla="*/ 262609 w 362099"/>
                    <a:gd name="connsiteY2" fmla="*/ 128165 h 224597"/>
                    <a:gd name="connsiteX3" fmla="*/ 221421 w 362099"/>
                    <a:gd name="connsiteY3" fmla="*/ 224596 h 224597"/>
                    <a:gd name="connsiteX4" fmla="*/ 190788 w 362099"/>
                    <a:gd name="connsiteY4" fmla="*/ 224597 h 224597"/>
                    <a:gd name="connsiteX5" fmla="*/ 241429 w 362099"/>
                    <a:gd name="connsiteY5" fmla="*/ 106035 h 224597"/>
                    <a:gd name="connsiteX6" fmla="*/ 362099 w 362099"/>
                    <a:gd name="connsiteY6" fmla="*/ 60644 h 224597"/>
                    <a:gd name="connsiteX7" fmla="*/ 235893 w 362099"/>
                    <a:gd name="connsiteY7" fmla="*/ 60644 h 224597"/>
                    <a:gd name="connsiteX8" fmla="*/ 234549 w 362099"/>
                    <a:gd name="connsiteY8" fmla="*/ 91247 h 224597"/>
                    <a:gd name="connsiteX9" fmla="*/ 136403 w 362099"/>
                    <a:gd name="connsiteY9" fmla="*/ 128165 h 224597"/>
                    <a:gd name="connsiteX10" fmla="*/ 95215 w 362099"/>
                    <a:gd name="connsiteY10" fmla="*/ 224596 h 224597"/>
                    <a:gd name="connsiteX11" fmla="*/ 64582 w 362099"/>
                    <a:gd name="connsiteY11" fmla="*/ 224597 h 224597"/>
                    <a:gd name="connsiteX12" fmla="*/ 115223 w 362099"/>
                    <a:gd name="connsiteY12" fmla="*/ 106035 h 224597"/>
                    <a:gd name="connsiteX13" fmla="*/ 235893 w 362099"/>
                    <a:gd name="connsiteY13" fmla="*/ 60644 h 224597"/>
                    <a:gd name="connsiteX14" fmla="*/ 194102 w 362099"/>
                    <a:gd name="connsiteY14" fmla="*/ 0 h 224597"/>
                    <a:gd name="connsiteX15" fmla="*/ 194146 w 362099"/>
                    <a:gd name="connsiteY15" fmla="*/ 34047 h 224597"/>
                    <a:gd name="connsiteX16" fmla="*/ 34047 w 362099"/>
                    <a:gd name="connsiteY16" fmla="*/ 194354 h 224597"/>
                    <a:gd name="connsiteX17" fmla="*/ 0 w 362099"/>
                    <a:gd name="connsiteY17" fmla="*/ 194354 h 224597"/>
                    <a:gd name="connsiteX18" fmla="*/ 194102 w 362099"/>
                    <a:gd name="connsiteY18" fmla="*/ 0 h 224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62099" h="224597">
                      <a:moveTo>
                        <a:pt x="362099" y="60644"/>
                      </a:moveTo>
                      <a:lnTo>
                        <a:pt x="360755" y="91247"/>
                      </a:lnTo>
                      <a:cubicBezTo>
                        <a:pt x="324373" y="89649"/>
                        <a:pt x="288919" y="102986"/>
                        <a:pt x="262609" y="128165"/>
                      </a:cubicBezTo>
                      <a:cubicBezTo>
                        <a:pt x="236300" y="153344"/>
                        <a:pt x="221421" y="188180"/>
                        <a:pt x="221421" y="224596"/>
                      </a:cubicBezTo>
                      <a:lnTo>
                        <a:pt x="190788" y="224597"/>
                      </a:lnTo>
                      <a:cubicBezTo>
                        <a:pt x="190788" y="179823"/>
                        <a:pt x="209082" y="136993"/>
                        <a:pt x="241429" y="106035"/>
                      </a:cubicBezTo>
                      <a:cubicBezTo>
                        <a:pt x="273776" y="75077"/>
                        <a:pt x="317368" y="58680"/>
                        <a:pt x="362099" y="60644"/>
                      </a:cubicBezTo>
                      <a:close/>
                      <a:moveTo>
                        <a:pt x="235893" y="60644"/>
                      </a:moveTo>
                      <a:lnTo>
                        <a:pt x="234549" y="91247"/>
                      </a:lnTo>
                      <a:cubicBezTo>
                        <a:pt x="198167" y="89649"/>
                        <a:pt x="162713" y="102986"/>
                        <a:pt x="136403" y="128165"/>
                      </a:cubicBezTo>
                      <a:cubicBezTo>
                        <a:pt x="110094" y="153344"/>
                        <a:pt x="95215" y="188180"/>
                        <a:pt x="95215" y="224596"/>
                      </a:cubicBezTo>
                      <a:lnTo>
                        <a:pt x="64582" y="224597"/>
                      </a:lnTo>
                      <a:cubicBezTo>
                        <a:pt x="64582" y="179823"/>
                        <a:pt x="82876" y="136993"/>
                        <a:pt x="115223" y="106035"/>
                      </a:cubicBezTo>
                      <a:cubicBezTo>
                        <a:pt x="147570" y="75077"/>
                        <a:pt x="191162" y="58680"/>
                        <a:pt x="235893" y="60644"/>
                      </a:cubicBezTo>
                      <a:close/>
                      <a:moveTo>
                        <a:pt x="194102" y="0"/>
                      </a:moveTo>
                      <a:cubicBezTo>
                        <a:pt x="194117" y="11349"/>
                        <a:pt x="194131" y="22698"/>
                        <a:pt x="194146" y="34047"/>
                      </a:cubicBezTo>
                      <a:cubicBezTo>
                        <a:pt x="105692" y="34162"/>
                        <a:pt x="34047" y="105900"/>
                        <a:pt x="34047" y="194354"/>
                      </a:cubicBezTo>
                      <a:lnTo>
                        <a:pt x="0" y="194354"/>
                      </a:lnTo>
                      <a:cubicBezTo>
                        <a:pt x="0" y="87114"/>
                        <a:pt x="86862" y="139"/>
                        <a:pt x="19410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3" name="グループ化 42">
                  <a:extLst>
                    <a:ext uri="{FF2B5EF4-FFF2-40B4-BE49-F238E27FC236}">
                      <a16:creationId xmlns:a16="http://schemas.microsoft.com/office/drawing/2014/main" id="{5CE65DBB-CFB9-75E4-B33B-D733E886D225}"/>
                    </a:ext>
                  </a:extLst>
                </p:cNvPr>
                <p:cNvGrpSpPr/>
                <p:nvPr/>
              </p:nvGrpSpPr>
              <p:grpSpPr>
                <a:xfrm rot="14766745">
                  <a:off x="942625" y="4328341"/>
                  <a:ext cx="1251408" cy="1471630"/>
                  <a:chOff x="1289458" y="728700"/>
                  <a:chExt cx="1657321" cy="1948976"/>
                </a:xfrm>
                <a:solidFill>
                  <a:srgbClr val="FFCC99"/>
                </a:solidFill>
              </p:grpSpPr>
              <p:sp>
                <p:nvSpPr>
                  <p:cNvPr id="44" name="四角形: 上の 2 つの角を丸める 43">
                    <a:extLst>
                      <a:ext uri="{FF2B5EF4-FFF2-40B4-BE49-F238E27FC236}">
                        <a16:creationId xmlns:a16="http://schemas.microsoft.com/office/drawing/2014/main" id="{C00444FE-4704-E6DA-FE4B-A0076D1D7FE6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432455" y="2463967"/>
                    <a:ext cx="313129" cy="144055"/>
                  </a:xfrm>
                  <a:prstGeom prst="round2SameRect">
                    <a:avLst>
                      <a:gd name="adj1" fmla="val 50000"/>
                      <a:gd name="adj2" fmla="val 25358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5" name="グループ化 44">
                    <a:extLst>
                      <a:ext uri="{FF2B5EF4-FFF2-40B4-BE49-F238E27FC236}">
                        <a16:creationId xmlns:a16="http://schemas.microsoft.com/office/drawing/2014/main" id="{EDBD1EDE-93EF-0EC0-B815-D28654EC7BFF}"/>
                      </a:ext>
                    </a:extLst>
                  </p:cNvPr>
                  <p:cNvGrpSpPr/>
                  <p:nvPr/>
                </p:nvGrpSpPr>
                <p:grpSpPr>
                  <a:xfrm rot="20700000" flipH="1">
                    <a:off x="1289458" y="983164"/>
                    <a:ext cx="246188" cy="220522"/>
                    <a:chOff x="597606" y="942194"/>
                    <a:chExt cx="689395" cy="617524"/>
                  </a:xfrm>
                  <a:grpFill/>
                </p:grpSpPr>
                <p:sp>
                  <p:nvSpPr>
                    <p:cNvPr id="82" name="フリーフォーム: 図形 81">
                      <a:extLst>
                        <a:ext uri="{FF2B5EF4-FFF2-40B4-BE49-F238E27FC236}">
                          <a16:creationId xmlns:a16="http://schemas.microsoft.com/office/drawing/2014/main" id="{63EC8ECB-054C-38D6-B1D4-F841D1D9223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700" y="1188243"/>
                      <a:ext cx="631862" cy="371475"/>
                    </a:xfrm>
                    <a:custGeom>
                      <a:avLst/>
                      <a:gdLst>
                        <a:gd name="connsiteX0" fmla="*/ 0 w 441095"/>
                        <a:gd name="connsiteY0" fmla="*/ 0 h 277545"/>
                        <a:gd name="connsiteX1" fmla="*/ 441095 w 441095"/>
                        <a:gd name="connsiteY1" fmla="*/ 0 h 277545"/>
                        <a:gd name="connsiteX2" fmla="*/ 441095 w 441095"/>
                        <a:gd name="connsiteY2" fmla="*/ 104390 h 277545"/>
                        <a:gd name="connsiteX3" fmla="*/ 267940 w 441095"/>
                        <a:gd name="connsiteY3" fmla="*/ 277545 h 277545"/>
                        <a:gd name="connsiteX4" fmla="*/ 173155 w 441095"/>
                        <a:gd name="connsiteY4" fmla="*/ 277545 h 277545"/>
                        <a:gd name="connsiteX5" fmla="*/ 0 w 441095"/>
                        <a:gd name="connsiteY5" fmla="*/ 104390 h 277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41095" h="277545">
                          <a:moveTo>
                            <a:pt x="0" y="0"/>
                          </a:moveTo>
                          <a:lnTo>
                            <a:pt x="441095" y="0"/>
                          </a:lnTo>
                          <a:lnTo>
                            <a:pt x="441095" y="104390"/>
                          </a:lnTo>
                          <a:cubicBezTo>
                            <a:pt x="441095" y="200021"/>
                            <a:pt x="363571" y="277545"/>
                            <a:pt x="267940" y="277545"/>
                          </a:cubicBezTo>
                          <a:lnTo>
                            <a:pt x="173155" y="277545"/>
                          </a:lnTo>
                          <a:cubicBezTo>
                            <a:pt x="77524" y="277545"/>
                            <a:pt x="0" y="200021"/>
                            <a:pt x="0" y="10439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83" name="グループ化 82">
                      <a:extLst>
                        <a:ext uri="{FF2B5EF4-FFF2-40B4-BE49-F238E27FC236}">
                          <a16:creationId xmlns:a16="http://schemas.microsoft.com/office/drawing/2014/main" id="{B8038678-663F-BB92-3093-C73763656DE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84391" y="942194"/>
                      <a:ext cx="602610" cy="359445"/>
                      <a:chOff x="606420" y="1218888"/>
                      <a:chExt cx="356523" cy="189382"/>
                    </a:xfrm>
                    <a:grpFill/>
                  </p:grpSpPr>
                  <p:sp>
                    <p:nvSpPr>
                      <p:cNvPr id="104" name="四角形: 上の 2 つの角を丸める 103">
                        <a:extLst>
                          <a:ext uri="{FF2B5EF4-FFF2-40B4-BE49-F238E27FC236}">
                            <a16:creationId xmlns:a16="http://schemas.microsoft.com/office/drawing/2014/main" id="{25729E5A-0A28-F118-DC5E-5B114B7F169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881980" y="1235790"/>
                        <a:ext cx="80963" cy="172480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5" name="四角形: 上の 2 つの角を丸める 104">
                        <a:extLst>
                          <a:ext uri="{FF2B5EF4-FFF2-40B4-BE49-F238E27FC236}">
                            <a16:creationId xmlns:a16="http://schemas.microsoft.com/office/drawing/2014/main" id="{7CB8C45E-9C61-AF12-AAA8-A8A99A850A0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87992" y="1218888"/>
                        <a:ext cx="93987" cy="188335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6" name="四角形: 上の 2 つの角を丸める 105">
                        <a:extLst>
                          <a:ext uri="{FF2B5EF4-FFF2-40B4-BE49-F238E27FC236}">
                            <a16:creationId xmlns:a16="http://schemas.microsoft.com/office/drawing/2014/main" id="{E5ABB3A5-4335-B4E6-744D-5F3EA131733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94761" y="1218888"/>
                        <a:ext cx="93987" cy="188335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7" name="四角形: 上の 2 つの角を丸める 106">
                        <a:extLst>
                          <a:ext uri="{FF2B5EF4-FFF2-40B4-BE49-F238E27FC236}">
                            <a16:creationId xmlns:a16="http://schemas.microsoft.com/office/drawing/2014/main" id="{CC55D2CD-131B-CB45-668E-8CD740122E1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06420" y="1229063"/>
                        <a:ext cx="87837" cy="178791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03" name="四角形: 上の 2 つの角を丸める 135">
                      <a:extLst>
                        <a:ext uri="{FF2B5EF4-FFF2-40B4-BE49-F238E27FC236}">
                          <a16:creationId xmlns:a16="http://schemas.microsoft.com/office/drawing/2014/main" id="{ECBC3092-2896-F08B-DDED-A3ABC5B2D567}"/>
                        </a:ext>
                      </a:extLst>
                    </p:cNvPr>
                    <p:cNvSpPr/>
                    <p:nvPr/>
                  </p:nvSpPr>
                  <p:spPr bwMode="auto">
                    <a:xfrm rot="15300000">
                      <a:off x="641939" y="1068985"/>
                      <a:ext cx="248813" cy="337480"/>
                    </a:xfrm>
                    <a:custGeom>
                      <a:avLst/>
                      <a:gdLst>
                        <a:gd name="connsiteX0" fmla="*/ 46994 w 93987"/>
                        <a:gd name="connsiteY0" fmla="*/ 0 h 232261"/>
                        <a:gd name="connsiteX1" fmla="*/ 46994 w 93987"/>
                        <a:gd name="connsiteY1" fmla="*/ 0 h 232261"/>
                        <a:gd name="connsiteX2" fmla="*/ 93988 w 93987"/>
                        <a:gd name="connsiteY2" fmla="*/ 46994 h 232261"/>
                        <a:gd name="connsiteX3" fmla="*/ 93987 w 93987"/>
                        <a:gd name="connsiteY3" fmla="*/ 185268 h 232261"/>
                        <a:gd name="connsiteX4" fmla="*/ 46993 w 93987"/>
                        <a:gd name="connsiteY4" fmla="*/ 232262 h 232261"/>
                        <a:gd name="connsiteX5" fmla="*/ 46994 w 93987"/>
                        <a:gd name="connsiteY5" fmla="*/ 232261 h 232261"/>
                        <a:gd name="connsiteX6" fmla="*/ 0 w 93987"/>
                        <a:gd name="connsiteY6" fmla="*/ 185267 h 232261"/>
                        <a:gd name="connsiteX7" fmla="*/ 0 w 93987"/>
                        <a:gd name="connsiteY7" fmla="*/ 46994 h 232261"/>
                        <a:gd name="connsiteX8" fmla="*/ 46994 w 93987"/>
                        <a:gd name="connsiteY8" fmla="*/ 0 h 232261"/>
                        <a:gd name="connsiteX0" fmla="*/ 46994 w 93988"/>
                        <a:gd name="connsiteY0" fmla="*/ 0 h 232262"/>
                        <a:gd name="connsiteX1" fmla="*/ 46994 w 93988"/>
                        <a:gd name="connsiteY1" fmla="*/ 0 h 232262"/>
                        <a:gd name="connsiteX2" fmla="*/ 93988 w 93988"/>
                        <a:gd name="connsiteY2" fmla="*/ 46994 h 232262"/>
                        <a:gd name="connsiteX3" fmla="*/ 93987 w 93988"/>
                        <a:gd name="connsiteY3" fmla="*/ 185268 h 232262"/>
                        <a:gd name="connsiteX4" fmla="*/ 46993 w 93988"/>
                        <a:gd name="connsiteY4" fmla="*/ 232262 h 232262"/>
                        <a:gd name="connsiteX5" fmla="*/ 46994 w 93988"/>
                        <a:gd name="connsiteY5" fmla="*/ 232261 h 232262"/>
                        <a:gd name="connsiteX6" fmla="*/ 0 w 93988"/>
                        <a:gd name="connsiteY6" fmla="*/ 185267 h 232262"/>
                        <a:gd name="connsiteX7" fmla="*/ 0 w 93988"/>
                        <a:gd name="connsiteY7" fmla="*/ 46994 h 232262"/>
                        <a:gd name="connsiteX8" fmla="*/ 9937 w 93988"/>
                        <a:gd name="connsiteY8" fmla="*/ 11812 h 232262"/>
                        <a:gd name="connsiteX9" fmla="*/ 46994 w 93988"/>
                        <a:gd name="connsiteY9" fmla="*/ 0 h 232262"/>
                        <a:gd name="connsiteX0" fmla="*/ 9937 w 101377"/>
                        <a:gd name="connsiteY0" fmla="*/ 11812 h 232262"/>
                        <a:gd name="connsiteX1" fmla="*/ 46994 w 101377"/>
                        <a:gd name="connsiteY1" fmla="*/ 0 h 232262"/>
                        <a:gd name="connsiteX2" fmla="*/ 46994 w 101377"/>
                        <a:gd name="connsiteY2" fmla="*/ 0 h 232262"/>
                        <a:gd name="connsiteX3" fmla="*/ 93988 w 101377"/>
                        <a:gd name="connsiteY3" fmla="*/ 46994 h 232262"/>
                        <a:gd name="connsiteX4" fmla="*/ 93987 w 101377"/>
                        <a:gd name="connsiteY4" fmla="*/ 185268 h 232262"/>
                        <a:gd name="connsiteX5" fmla="*/ 46993 w 101377"/>
                        <a:gd name="connsiteY5" fmla="*/ 232262 h 232262"/>
                        <a:gd name="connsiteX6" fmla="*/ 46994 w 101377"/>
                        <a:gd name="connsiteY6" fmla="*/ 232261 h 232262"/>
                        <a:gd name="connsiteX7" fmla="*/ 0 w 101377"/>
                        <a:gd name="connsiteY7" fmla="*/ 185267 h 232262"/>
                        <a:gd name="connsiteX8" fmla="*/ 0 w 101377"/>
                        <a:gd name="connsiteY8" fmla="*/ 46994 h 232262"/>
                        <a:gd name="connsiteX9" fmla="*/ 101377 w 101377"/>
                        <a:gd name="connsiteY9" fmla="*/ 103252 h 232262"/>
                        <a:gd name="connsiteX0" fmla="*/ 9937 w 93988"/>
                        <a:gd name="connsiteY0" fmla="*/ 11812 h 232262"/>
                        <a:gd name="connsiteX1" fmla="*/ 46994 w 93988"/>
                        <a:gd name="connsiteY1" fmla="*/ 0 h 232262"/>
                        <a:gd name="connsiteX2" fmla="*/ 46994 w 93988"/>
                        <a:gd name="connsiteY2" fmla="*/ 0 h 232262"/>
                        <a:gd name="connsiteX3" fmla="*/ 93988 w 93988"/>
                        <a:gd name="connsiteY3" fmla="*/ 46994 h 232262"/>
                        <a:gd name="connsiteX4" fmla="*/ 93987 w 93988"/>
                        <a:gd name="connsiteY4" fmla="*/ 185268 h 232262"/>
                        <a:gd name="connsiteX5" fmla="*/ 46993 w 93988"/>
                        <a:gd name="connsiteY5" fmla="*/ 232262 h 232262"/>
                        <a:gd name="connsiteX6" fmla="*/ 46994 w 93988"/>
                        <a:gd name="connsiteY6" fmla="*/ 232261 h 232262"/>
                        <a:gd name="connsiteX7" fmla="*/ 0 w 93988"/>
                        <a:gd name="connsiteY7" fmla="*/ 185267 h 232262"/>
                        <a:gd name="connsiteX8" fmla="*/ 0 w 93988"/>
                        <a:gd name="connsiteY8" fmla="*/ 46994 h 232262"/>
                        <a:gd name="connsiteX0" fmla="*/ 46994 w 93988"/>
                        <a:gd name="connsiteY0" fmla="*/ 0 h 232262"/>
                        <a:gd name="connsiteX1" fmla="*/ 46994 w 93988"/>
                        <a:gd name="connsiteY1" fmla="*/ 0 h 232262"/>
                        <a:gd name="connsiteX2" fmla="*/ 93988 w 93988"/>
                        <a:gd name="connsiteY2" fmla="*/ 46994 h 232262"/>
                        <a:gd name="connsiteX3" fmla="*/ 93987 w 93988"/>
                        <a:gd name="connsiteY3" fmla="*/ 185268 h 232262"/>
                        <a:gd name="connsiteX4" fmla="*/ 46993 w 93988"/>
                        <a:gd name="connsiteY4" fmla="*/ 232262 h 232262"/>
                        <a:gd name="connsiteX5" fmla="*/ 46994 w 93988"/>
                        <a:gd name="connsiteY5" fmla="*/ 232261 h 232262"/>
                        <a:gd name="connsiteX6" fmla="*/ 0 w 93988"/>
                        <a:gd name="connsiteY6" fmla="*/ 185267 h 232262"/>
                        <a:gd name="connsiteX7" fmla="*/ 0 w 93988"/>
                        <a:gd name="connsiteY7" fmla="*/ 46994 h 232262"/>
                        <a:gd name="connsiteX0" fmla="*/ 46994 w 93988"/>
                        <a:gd name="connsiteY0" fmla="*/ 0 h 232262"/>
                        <a:gd name="connsiteX1" fmla="*/ 93988 w 93988"/>
                        <a:gd name="connsiteY1" fmla="*/ 46994 h 232262"/>
                        <a:gd name="connsiteX2" fmla="*/ 93987 w 93988"/>
                        <a:gd name="connsiteY2" fmla="*/ 185268 h 232262"/>
                        <a:gd name="connsiteX3" fmla="*/ 46993 w 93988"/>
                        <a:gd name="connsiteY3" fmla="*/ 232262 h 232262"/>
                        <a:gd name="connsiteX4" fmla="*/ 46994 w 93988"/>
                        <a:gd name="connsiteY4" fmla="*/ 232261 h 232262"/>
                        <a:gd name="connsiteX5" fmla="*/ 0 w 93988"/>
                        <a:gd name="connsiteY5" fmla="*/ 185267 h 232262"/>
                        <a:gd name="connsiteX6" fmla="*/ 0 w 93988"/>
                        <a:gd name="connsiteY6" fmla="*/ 46994 h 232262"/>
                        <a:gd name="connsiteX0" fmla="*/ 0 w 189190"/>
                        <a:gd name="connsiteY0" fmla="*/ 0 h 213483"/>
                        <a:gd name="connsiteX1" fmla="*/ 176143 w 189190"/>
                        <a:gd name="connsiteY1" fmla="*/ 28215 h 213483"/>
                        <a:gd name="connsiteX2" fmla="*/ 176142 w 189190"/>
                        <a:gd name="connsiteY2" fmla="*/ 166489 h 213483"/>
                        <a:gd name="connsiteX3" fmla="*/ 129148 w 189190"/>
                        <a:gd name="connsiteY3" fmla="*/ 213483 h 213483"/>
                        <a:gd name="connsiteX4" fmla="*/ 129149 w 189190"/>
                        <a:gd name="connsiteY4" fmla="*/ 213482 h 213483"/>
                        <a:gd name="connsiteX5" fmla="*/ 82155 w 189190"/>
                        <a:gd name="connsiteY5" fmla="*/ 166488 h 213483"/>
                        <a:gd name="connsiteX6" fmla="*/ 82155 w 189190"/>
                        <a:gd name="connsiteY6" fmla="*/ 28215 h 213483"/>
                        <a:gd name="connsiteX0" fmla="*/ 0 w 178437"/>
                        <a:gd name="connsiteY0" fmla="*/ 0 h 213483"/>
                        <a:gd name="connsiteX1" fmla="*/ 145162 w 178437"/>
                        <a:gd name="connsiteY1" fmla="*/ 3412 h 213483"/>
                        <a:gd name="connsiteX2" fmla="*/ 176143 w 178437"/>
                        <a:gd name="connsiteY2" fmla="*/ 28215 h 213483"/>
                        <a:gd name="connsiteX3" fmla="*/ 176142 w 178437"/>
                        <a:gd name="connsiteY3" fmla="*/ 166489 h 213483"/>
                        <a:gd name="connsiteX4" fmla="*/ 129148 w 178437"/>
                        <a:gd name="connsiteY4" fmla="*/ 213483 h 213483"/>
                        <a:gd name="connsiteX5" fmla="*/ 129149 w 178437"/>
                        <a:gd name="connsiteY5" fmla="*/ 213482 h 213483"/>
                        <a:gd name="connsiteX6" fmla="*/ 82155 w 178437"/>
                        <a:gd name="connsiteY6" fmla="*/ 166488 h 213483"/>
                        <a:gd name="connsiteX7" fmla="*/ 82155 w 178437"/>
                        <a:gd name="connsiteY7" fmla="*/ 28215 h 213483"/>
                        <a:gd name="connsiteX0" fmla="*/ 0 w 178437"/>
                        <a:gd name="connsiteY0" fmla="*/ 14149 h 227632"/>
                        <a:gd name="connsiteX1" fmla="*/ 124507 w 178437"/>
                        <a:gd name="connsiteY1" fmla="*/ 15 h 227632"/>
                        <a:gd name="connsiteX2" fmla="*/ 145162 w 178437"/>
                        <a:gd name="connsiteY2" fmla="*/ 17561 h 227632"/>
                        <a:gd name="connsiteX3" fmla="*/ 176143 w 178437"/>
                        <a:gd name="connsiteY3" fmla="*/ 42364 h 227632"/>
                        <a:gd name="connsiteX4" fmla="*/ 176142 w 178437"/>
                        <a:gd name="connsiteY4" fmla="*/ 180638 h 227632"/>
                        <a:gd name="connsiteX5" fmla="*/ 129148 w 178437"/>
                        <a:gd name="connsiteY5" fmla="*/ 227632 h 227632"/>
                        <a:gd name="connsiteX6" fmla="*/ 129149 w 178437"/>
                        <a:gd name="connsiteY6" fmla="*/ 227631 h 227632"/>
                        <a:gd name="connsiteX7" fmla="*/ 82155 w 178437"/>
                        <a:gd name="connsiteY7" fmla="*/ 180637 h 227632"/>
                        <a:gd name="connsiteX8" fmla="*/ 82155 w 178437"/>
                        <a:gd name="connsiteY8" fmla="*/ 42364 h 227632"/>
                        <a:gd name="connsiteX0" fmla="*/ 0 w 179967"/>
                        <a:gd name="connsiteY0" fmla="*/ 14870 h 228353"/>
                        <a:gd name="connsiteX1" fmla="*/ 124507 w 179967"/>
                        <a:gd name="connsiteY1" fmla="*/ 736 h 228353"/>
                        <a:gd name="connsiteX2" fmla="*/ 176143 w 179967"/>
                        <a:gd name="connsiteY2" fmla="*/ 43085 h 228353"/>
                        <a:gd name="connsiteX3" fmla="*/ 176142 w 179967"/>
                        <a:gd name="connsiteY3" fmla="*/ 181359 h 228353"/>
                        <a:gd name="connsiteX4" fmla="*/ 129148 w 179967"/>
                        <a:gd name="connsiteY4" fmla="*/ 228353 h 228353"/>
                        <a:gd name="connsiteX5" fmla="*/ 129149 w 179967"/>
                        <a:gd name="connsiteY5" fmla="*/ 228352 h 228353"/>
                        <a:gd name="connsiteX6" fmla="*/ 82155 w 179967"/>
                        <a:gd name="connsiteY6" fmla="*/ 181358 h 228353"/>
                        <a:gd name="connsiteX7" fmla="*/ 82155 w 179967"/>
                        <a:gd name="connsiteY7" fmla="*/ 43085 h 228353"/>
                        <a:gd name="connsiteX0" fmla="*/ 0 w 180390"/>
                        <a:gd name="connsiteY0" fmla="*/ 21265 h 228188"/>
                        <a:gd name="connsiteX1" fmla="*/ 124930 w 180390"/>
                        <a:gd name="connsiteY1" fmla="*/ 571 h 228188"/>
                        <a:gd name="connsiteX2" fmla="*/ 176566 w 180390"/>
                        <a:gd name="connsiteY2" fmla="*/ 42920 h 228188"/>
                        <a:gd name="connsiteX3" fmla="*/ 176565 w 180390"/>
                        <a:gd name="connsiteY3" fmla="*/ 181194 h 228188"/>
                        <a:gd name="connsiteX4" fmla="*/ 129571 w 180390"/>
                        <a:gd name="connsiteY4" fmla="*/ 228188 h 228188"/>
                        <a:gd name="connsiteX5" fmla="*/ 129572 w 180390"/>
                        <a:gd name="connsiteY5" fmla="*/ 228187 h 228188"/>
                        <a:gd name="connsiteX6" fmla="*/ 82578 w 180390"/>
                        <a:gd name="connsiteY6" fmla="*/ 181193 h 228188"/>
                        <a:gd name="connsiteX7" fmla="*/ 82578 w 180390"/>
                        <a:gd name="connsiteY7" fmla="*/ 42920 h 228188"/>
                        <a:gd name="connsiteX0" fmla="*/ 0 w 180390"/>
                        <a:gd name="connsiteY0" fmla="*/ 21261 h 228184"/>
                        <a:gd name="connsiteX1" fmla="*/ 124930 w 180390"/>
                        <a:gd name="connsiteY1" fmla="*/ 567 h 228184"/>
                        <a:gd name="connsiteX2" fmla="*/ 176566 w 180390"/>
                        <a:gd name="connsiteY2" fmla="*/ 42916 h 228184"/>
                        <a:gd name="connsiteX3" fmla="*/ 176565 w 180390"/>
                        <a:gd name="connsiteY3" fmla="*/ 181190 h 228184"/>
                        <a:gd name="connsiteX4" fmla="*/ 129571 w 180390"/>
                        <a:gd name="connsiteY4" fmla="*/ 228184 h 228184"/>
                        <a:gd name="connsiteX5" fmla="*/ 129572 w 180390"/>
                        <a:gd name="connsiteY5" fmla="*/ 228183 h 228184"/>
                        <a:gd name="connsiteX6" fmla="*/ 82578 w 180390"/>
                        <a:gd name="connsiteY6" fmla="*/ 181189 h 228184"/>
                        <a:gd name="connsiteX7" fmla="*/ 82578 w 180390"/>
                        <a:gd name="connsiteY7" fmla="*/ 42916 h 228184"/>
                        <a:gd name="connsiteX0" fmla="*/ 0 w 174652"/>
                        <a:gd name="connsiteY0" fmla="*/ 14951 h 228344"/>
                        <a:gd name="connsiteX1" fmla="*/ 119192 w 174652"/>
                        <a:gd name="connsiteY1" fmla="*/ 727 h 228344"/>
                        <a:gd name="connsiteX2" fmla="*/ 170828 w 174652"/>
                        <a:gd name="connsiteY2" fmla="*/ 43076 h 228344"/>
                        <a:gd name="connsiteX3" fmla="*/ 170827 w 174652"/>
                        <a:gd name="connsiteY3" fmla="*/ 181350 h 228344"/>
                        <a:gd name="connsiteX4" fmla="*/ 123833 w 174652"/>
                        <a:gd name="connsiteY4" fmla="*/ 228344 h 228344"/>
                        <a:gd name="connsiteX5" fmla="*/ 123834 w 174652"/>
                        <a:gd name="connsiteY5" fmla="*/ 228343 h 228344"/>
                        <a:gd name="connsiteX6" fmla="*/ 76840 w 174652"/>
                        <a:gd name="connsiteY6" fmla="*/ 181349 h 228344"/>
                        <a:gd name="connsiteX7" fmla="*/ 76840 w 174652"/>
                        <a:gd name="connsiteY7" fmla="*/ 43076 h 228344"/>
                        <a:gd name="connsiteX0" fmla="*/ 0 w 170828"/>
                        <a:gd name="connsiteY0" fmla="*/ 14951 h 228344"/>
                        <a:gd name="connsiteX1" fmla="*/ 119192 w 170828"/>
                        <a:gd name="connsiteY1" fmla="*/ 727 h 228344"/>
                        <a:gd name="connsiteX2" fmla="*/ 170828 w 170828"/>
                        <a:gd name="connsiteY2" fmla="*/ 43076 h 228344"/>
                        <a:gd name="connsiteX3" fmla="*/ 170827 w 170828"/>
                        <a:gd name="connsiteY3" fmla="*/ 181350 h 228344"/>
                        <a:gd name="connsiteX4" fmla="*/ 123833 w 170828"/>
                        <a:gd name="connsiteY4" fmla="*/ 228344 h 228344"/>
                        <a:gd name="connsiteX5" fmla="*/ 123834 w 170828"/>
                        <a:gd name="connsiteY5" fmla="*/ 228343 h 228344"/>
                        <a:gd name="connsiteX6" fmla="*/ 76840 w 170828"/>
                        <a:gd name="connsiteY6" fmla="*/ 181349 h 228344"/>
                        <a:gd name="connsiteX7" fmla="*/ 76840 w 170828"/>
                        <a:gd name="connsiteY7" fmla="*/ 43076 h 228344"/>
                        <a:gd name="connsiteX0" fmla="*/ 0 w 168337"/>
                        <a:gd name="connsiteY0" fmla="*/ 15598 h 228324"/>
                        <a:gd name="connsiteX1" fmla="*/ 116701 w 168337"/>
                        <a:gd name="connsiteY1" fmla="*/ 707 h 228324"/>
                        <a:gd name="connsiteX2" fmla="*/ 168337 w 168337"/>
                        <a:gd name="connsiteY2" fmla="*/ 43056 h 228324"/>
                        <a:gd name="connsiteX3" fmla="*/ 168336 w 168337"/>
                        <a:gd name="connsiteY3" fmla="*/ 181330 h 228324"/>
                        <a:gd name="connsiteX4" fmla="*/ 121342 w 168337"/>
                        <a:gd name="connsiteY4" fmla="*/ 228324 h 228324"/>
                        <a:gd name="connsiteX5" fmla="*/ 121343 w 168337"/>
                        <a:gd name="connsiteY5" fmla="*/ 228323 h 228324"/>
                        <a:gd name="connsiteX6" fmla="*/ 74349 w 168337"/>
                        <a:gd name="connsiteY6" fmla="*/ 181329 h 228324"/>
                        <a:gd name="connsiteX7" fmla="*/ 74349 w 168337"/>
                        <a:gd name="connsiteY7" fmla="*/ 43056 h 2283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68337" h="228324">
                          <a:moveTo>
                            <a:pt x="0" y="15598"/>
                          </a:moveTo>
                          <a:cubicBezTo>
                            <a:pt x="53064" y="16339"/>
                            <a:pt x="87344" y="-3996"/>
                            <a:pt x="116701" y="707"/>
                          </a:cubicBezTo>
                          <a:cubicBezTo>
                            <a:pt x="146058" y="5410"/>
                            <a:pt x="159731" y="12952"/>
                            <a:pt x="168337" y="43056"/>
                          </a:cubicBezTo>
                          <a:cubicBezTo>
                            <a:pt x="168337" y="89147"/>
                            <a:pt x="168336" y="135239"/>
                            <a:pt x="168336" y="181330"/>
                          </a:cubicBezTo>
                          <a:cubicBezTo>
                            <a:pt x="168336" y="207284"/>
                            <a:pt x="147296" y="228324"/>
                            <a:pt x="121342" y="228324"/>
                          </a:cubicBezTo>
                          <a:lnTo>
                            <a:pt x="121343" y="228323"/>
                          </a:lnTo>
                          <a:cubicBezTo>
                            <a:pt x="95389" y="228323"/>
                            <a:pt x="74349" y="207283"/>
                            <a:pt x="74349" y="181329"/>
                          </a:cubicBezTo>
                          <a:lnTo>
                            <a:pt x="74349" y="43056"/>
                          </a:lnTo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6" name="グループ化 45">
                    <a:extLst>
                      <a:ext uri="{FF2B5EF4-FFF2-40B4-BE49-F238E27FC236}">
                        <a16:creationId xmlns:a16="http://schemas.microsoft.com/office/drawing/2014/main" id="{D84FABF1-99BE-2AE7-0ABB-4AB9F5C8136B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2700587" y="985440"/>
                    <a:ext cx="246192" cy="220524"/>
                    <a:chOff x="597606" y="942194"/>
                    <a:chExt cx="689395" cy="617524"/>
                  </a:xfrm>
                  <a:grpFill/>
                </p:grpSpPr>
                <p:sp>
                  <p:nvSpPr>
                    <p:cNvPr id="61" name="フリーフォーム: 図形 60">
                      <a:extLst>
                        <a:ext uri="{FF2B5EF4-FFF2-40B4-BE49-F238E27FC236}">
                          <a16:creationId xmlns:a16="http://schemas.microsoft.com/office/drawing/2014/main" id="{11027E32-9688-4707-0195-B9A108B7AB8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700" y="1188243"/>
                      <a:ext cx="631862" cy="371475"/>
                    </a:xfrm>
                    <a:custGeom>
                      <a:avLst/>
                      <a:gdLst>
                        <a:gd name="connsiteX0" fmla="*/ 0 w 441095"/>
                        <a:gd name="connsiteY0" fmla="*/ 0 h 277545"/>
                        <a:gd name="connsiteX1" fmla="*/ 441095 w 441095"/>
                        <a:gd name="connsiteY1" fmla="*/ 0 h 277545"/>
                        <a:gd name="connsiteX2" fmla="*/ 441095 w 441095"/>
                        <a:gd name="connsiteY2" fmla="*/ 104390 h 277545"/>
                        <a:gd name="connsiteX3" fmla="*/ 267940 w 441095"/>
                        <a:gd name="connsiteY3" fmla="*/ 277545 h 277545"/>
                        <a:gd name="connsiteX4" fmla="*/ 173155 w 441095"/>
                        <a:gd name="connsiteY4" fmla="*/ 277545 h 277545"/>
                        <a:gd name="connsiteX5" fmla="*/ 0 w 441095"/>
                        <a:gd name="connsiteY5" fmla="*/ 104390 h 277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41095" h="277545">
                          <a:moveTo>
                            <a:pt x="0" y="0"/>
                          </a:moveTo>
                          <a:lnTo>
                            <a:pt x="441095" y="0"/>
                          </a:lnTo>
                          <a:lnTo>
                            <a:pt x="441095" y="104390"/>
                          </a:lnTo>
                          <a:cubicBezTo>
                            <a:pt x="441095" y="200021"/>
                            <a:pt x="363571" y="277545"/>
                            <a:pt x="267940" y="277545"/>
                          </a:cubicBezTo>
                          <a:lnTo>
                            <a:pt x="173155" y="277545"/>
                          </a:lnTo>
                          <a:cubicBezTo>
                            <a:pt x="77524" y="277545"/>
                            <a:pt x="0" y="200021"/>
                            <a:pt x="0" y="104390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76" name="グループ化 75">
                      <a:extLst>
                        <a:ext uri="{FF2B5EF4-FFF2-40B4-BE49-F238E27FC236}">
                          <a16:creationId xmlns:a16="http://schemas.microsoft.com/office/drawing/2014/main" id="{27A09972-FC1F-BECF-587F-A54F59F0221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84391" y="942194"/>
                      <a:ext cx="602610" cy="359445"/>
                      <a:chOff x="606420" y="1218888"/>
                      <a:chExt cx="356523" cy="189382"/>
                    </a:xfrm>
                    <a:grpFill/>
                  </p:grpSpPr>
                  <p:sp>
                    <p:nvSpPr>
                      <p:cNvPr id="78" name="四角形: 上の 2 つの角を丸める 77">
                        <a:extLst>
                          <a:ext uri="{FF2B5EF4-FFF2-40B4-BE49-F238E27FC236}">
                            <a16:creationId xmlns:a16="http://schemas.microsoft.com/office/drawing/2014/main" id="{0F9A37FC-AAFB-23EE-660F-D6B87639111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881980" y="1235790"/>
                        <a:ext cx="80963" cy="172480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9" name="四角形: 上の 2 つの角を丸める 78">
                        <a:extLst>
                          <a:ext uri="{FF2B5EF4-FFF2-40B4-BE49-F238E27FC236}">
                            <a16:creationId xmlns:a16="http://schemas.microsoft.com/office/drawing/2014/main" id="{43425CE8-7437-88B0-759D-6B2C27067F4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787992" y="1218888"/>
                        <a:ext cx="93987" cy="188335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0" name="四角形: 上の 2 つの角を丸める 79">
                        <a:extLst>
                          <a:ext uri="{FF2B5EF4-FFF2-40B4-BE49-F238E27FC236}">
                            <a16:creationId xmlns:a16="http://schemas.microsoft.com/office/drawing/2014/main" id="{CC60606B-5144-9F48-E673-2FB61D4C49B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94761" y="1218888"/>
                        <a:ext cx="93987" cy="188335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1" name="四角形: 上の 2 つの角を丸める 80">
                        <a:extLst>
                          <a:ext uri="{FF2B5EF4-FFF2-40B4-BE49-F238E27FC236}">
                            <a16:creationId xmlns:a16="http://schemas.microsoft.com/office/drawing/2014/main" id="{03571C59-7375-8FC7-A7E1-8686A93F77D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06420" y="1229063"/>
                        <a:ext cx="87837" cy="178791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77" name="四角形: 上の 2 つの角を丸める 135">
                      <a:extLst>
                        <a:ext uri="{FF2B5EF4-FFF2-40B4-BE49-F238E27FC236}">
                          <a16:creationId xmlns:a16="http://schemas.microsoft.com/office/drawing/2014/main" id="{C7D45B2E-2E2B-1ADA-251F-D6D78B290CB3}"/>
                        </a:ext>
                      </a:extLst>
                    </p:cNvPr>
                    <p:cNvSpPr/>
                    <p:nvPr/>
                  </p:nvSpPr>
                  <p:spPr bwMode="auto">
                    <a:xfrm rot="15300000">
                      <a:off x="641939" y="1068985"/>
                      <a:ext cx="248813" cy="337480"/>
                    </a:xfrm>
                    <a:custGeom>
                      <a:avLst/>
                      <a:gdLst>
                        <a:gd name="connsiteX0" fmla="*/ 46994 w 93987"/>
                        <a:gd name="connsiteY0" fmla="*/ 0 h 232261"/>
                        <a:gd name="connsiteX1" fmla="*/ 46994 w 93987"/>
                        <a:gd name="connsiteY1" fmla="*/ 0 h 232261"/>
                        <a:gd name="connsiteX2" fmla="*/ 93988 w 93987"/>
                        <a:gd name="connsiteY2" fmla="*/ 46994 h 232261"/>
                        <a:gd name="connsiteX3" fmla="*/ 93987 w 93987"/>
                        <a:gd name="connsiteY3" fmla="*/ 185268 h 232261"/>
                        <a:gd name="connsiteX4" fmla="*/ 46993 w 93987"/>
                        <a:gd name="connsiteY4" fmla="*/ 232262 h 232261"/>
                        <a:gd name="connsiteX5" fmla="*/ 46994 w 93987"/>
                        <a:gd name="connsiteY5" fmla="*/ 232261 h 232261"/>
                        <a:gd name="connsiteX6" fmla="*/ 0 w 93987"/>
                        <a:gd name="connsiteY6" fmla="*/ 185267 h 232261"/>
                        <a:gd name="connsiteX7" fmla="*/ 0 w 93987"/>
                        <a:gd name="connsiteY7" fmla="*/ 46994 h 232261"/>
                        <a:gd name="connsiteX8" fmla="*/ 46994 w 93987"/>
                        <a:gd name="connsiteY8" fmla="*/ 0 h 232261"/>
                        <a:gd name="connsiteX0" fmla="*/ 46994 w 93988"/>
                        <a:gd name="connsiteY0" fmla="*/ 0 h 232262"/>
                        <a:gd name="connsiteX1" fmla="*/ 46994 w 93988"/>
                        <a:gd name="connsiteY1" fmla="*/ 0 h 232262"/>
                        <a:gd name="connsiteX2" fmla="*/ 93988 w 93988"/>
                        <a:gd name="connsiteY2" fmla="*/ 46994 h 232262"/>
                        <a:gd name="connsiteX3" fmla="*/ 93987 w 93988"/>
                        <a:gd name="connsiteY3" fmla="*/ 185268 h 232262"/>
                        <a:gd name="connsiteX4" fmla="*/ 46993 w 93988"/>
                        <a:gd name="connsiteY4" fmla="*/ 232262 h 232262"/>
                        <a:gd name="connsiteX5" fmla="*/ 46994 w 93988"/>
                        <a:gd name="connsiteY5" fmla="*/ 232261 h 232262"/>
                        <a:gd name="connsiteX6" fmla="*/ 0 w 93988"/>
                        <a:gd name="connsiteY6" fmla="*/ 185267 h 232262"/>
                        <a:gd name="connsiteX7" fmla="*/ 0 w 93988"/>
                        <a:gd name="connsiteY7" fmla="*/ 46994 h 232262"/>
                        <a:gd name="connsiteX8" fmla="*/ 9937 w 93988"/>
                        <a:gd name="connsiteY8" fmla="*/ 11812 h 232262"/>
                        <a:gd name="connsiteX9" fmla="*/ 46994 w 93988"/>
                        <a:gd name="connsiteY9" fmla="*/ 0 h 232262"/>
                        <a:gd name="connsiteX0" fmla="*/ 9937 w 101377"/>
                        <a:gd name="connsiteY0" fmla="*/ 11812 h 232262"/>
                        <a:gd name="connsiteX1" fmla="*/ 46994 w 101377"/>
                        <a:gd name="connsiteY1" fmla="*/ 0 h 232262"/>
                        <a:gd name="connsiteX2" fmla="*/ 46994 w 101377"/>
                        <a:gd name="connsiteY2" fmla="*/ 0 h 232262"/>
                        <a:gd name="connsiteX3" fmla="*/ 93988 w 101377"/>
                        <a:gd name="connsiteY3" fmla="*/ 46994 h 232262"/>
                        <a:gd name="connsiteX4" fmla="*/ 93987 w 101377"/>
                        <a:gd name="connsiteY4" fmla="*/ 185268 h 232262"/>
                        <a:gd name="connsiteX5" fmla="*/ 46993 w 101377"/>
                        <a:gd name="connsiteY5" fmla="*/ 232262 h 232262"/>
                        <a:gd name="connsiteX6" fmla="*/ 46994 w 101377"/>
                        <a:gd name="connsiteY6" fmla="*/ 232261 h 232262"/>
                        <a:gd name="connsiteX7" fmla="*/ 0 w 101377"/>
                        <a:gd name="connsiteY7" fmla="*/ 185267 h 232262"/>
                        <a:gd name="connsiteX8" fmla="*/ 0 w 101377"/>
                        <a:gd name="connsiteY8" fmla="*/ 46994 h 232262"/>
                        <a:gd name="connsiteX9" fmla="*/ 101377 w 101377"/>
                        <a:gd name="connsiteY9" fmla="*/ 103252 h 232262"/>
                        <a:gd name="connsiteX0" fmla="*/ 9937 w 93988"/>
                        <a:gd name="connsiteY0" fmla="*/ 11812 h 232262"/>
                        <a:gd name="connsiteX1" fmla="*/ 46994 w 93988"/>
                        <a:gd name="connsiteY1" fmla="*/ 0 h 232262"/>
                        <a:gd name="connsiteX2" fmla="*/ 46994 w 93988"/>
                        <a:gd name="connsiteY2" fmla="*/ 0 h 232262"/>
                        <a:gd name="connsiteX3" fmla="*/ 93988 w 93988"/>
                        <a:gd name="connsiteY3" fmla="*/ 46994 h 232262"/>
                        <a:gd name="connsiteX4" fmla="*/ 93987 w 93988"/>
                        <a:gd name="connsiteY4" fmla="*/ 185268 h 232262"/>
                        <a:gd name="connsiteX5" fmla="*/ 46993 w 93988"/>
                        <a:gd name="connsiteY5" fmla="*/ 232262 h 232262"/>
                        <a:gd name="connsiteX6" fmla="*/ 46994 w 93988"/>
                        <a:gd name="connsiteY6" fmla="*/ 232261 h 232262"/>
                        <a:gd name="connsiteX7" fmla="*/ 0 w 93988"/>
                        <a:gd name="connsiteY7" fmla="*/ 185267 h 232262"/>
                        <a:gd name="connsiteX8" fmla="*/ 0 w 93988"/>
                        <a:gd name="connsiteY8" fmla="*/ 46994 h 232262"/>
                        <a:gd name="connsiteX0" fmla="*/ 46994 w 93988"/>
                        <a:gd name="connsiteY0" fmla="*/ 0 h 232262"/>
                        <a:gd name="connsiteX1" fmla="*/ 46994 w 93988"/>
                        <a:gd name="connsiteY1" fmla="*/ 0 h 232262"/>
                        <a:gd name="connsiteX2" fmla="*/ 93988 w 93988"/>
                        <a:gd name="connsiteY2" fmla="*/ 46994 h 232262"/>
                        <a:gd name="connsiteX3" fmla="*/ 93987 w 93988"/>
                        <a:gd name="connsiteY3" fmla="*/ 185268 h 232262"/>
                        <a:gd name="connsiteX4" fmla="*/ 46993 w 93988"/>
                        <a:gd name="connsiteY4" fmla="*/ 232262 h 232262"/>
                        <a:gd name="connsiteX5" fmla="*/ 46994 w 93988"/>
                        <a:gd name="connsiteY5" fmla="*/ 232261 h 232262"/>
                        <a:gd name="connsiteX6" fmla="*/ 0 w 93988"/>
                        <a:gd name="connsiteY6" fmla="*/ 185267 h 232262"/>
                        <a:gd name="connsiteX7" fmla="*/ 0 w 93988"/>
                        <a:gd name="connsiteY7" fmla="*/ 46994 h 232262"/>
                        <a:gd name="connsiteX0" fmla="*/ 46994 w 93988"/>
                        <a:gd name="connsiteY0" fmla="*/ 0 h 232262"/>
                        <a:gd name="connsiteX1" fmla="*/ 93988 w 93988"/>
                        <a:gd name="connsiteY1" fmla="*/ 46994 h 232262"/>
                        <a:gd name="connsiteX2" fmla="*/ 93987 w 93988"/>
                        <a:gd name="connsiteY2" fmla="*/ 185268 h 232262"/>
                        <a:gd name="connsiteX3" fmla="*/ 46993 w 93988"/>
                        <a:gd name="connsiteY3" fmla="*/ 232262 h 232262"/>
                        <a:gd name="connsiteX4" fmla="*/ 46994 w 93988"/>
                        <a:gd name="connsiteY4" fmla="*/ 232261 h 232262"/>
                        <a:gd name="connsiteX5" fmla="*/ 0 w 93988"/>
                        <a:gd name="connsiteY5" fmla="*/ 185267 h 232262"/>
                        <a:gd name="connsiteX6" fmla="*/ 0 w 93988"/>
                        <a:gd name="connsiteY6" fmla="*/ 46994 h 232262"/>
                        <a:gd name="connsiteX0" fmla="*/ 0 w 189190"/>
                        <a:gd name="connsiteY0" fmla="*/ 0 h 213483"/>
                        <a:gd name="connsiteX1" fmla="*/ 176143 w 189190"/>
                        <a:gd name="connsiteY1" fmla="*/ 28215 h 213483"/>
                        <a:gd name="connsiteX2" fmla="*/ 176142 w 189190"/>
                        <a:gd name="connsiteY2" fmla="*/ 166489 h 213483"/>
                        <a:gd name="connsiteX3" fmla="*/ 129148 w 189190"/>
                        <a:gd name="connsiteY3" fmla="*/ 213483 h 213483"/>
                        <a:gd name="connsiteX4" fmla="*/ 129149 w 189190"/>
                        <a:gd name="connsiteY4" fmla="*/ 213482 h 213483"/>
                        <a:gd name="connsiteX5" fmla="*/ 82155 w 189190"/>
                        <a:gd name="connsiteY5" fmla="*/ 166488 h 213483"/>
                        <a:gd name="connsiteX6" fmla="*/ 82155 w 189190"/>
                        <a:gd name="connsiteY6" fmla="*/ 28215 h 213483"/>
                        <a:gd name="connsiteX0" fmla="*/ 0 w 178437"/>
                        <a:gd name="connsiteY0" fmla="*/ 0 h 213483"/>
                        <a:gd name="connsiteX1" fmla="*/ 145162 w 178437"/>
                        <a:gd name="connsiteY1" fmla="*/ 3412 h 213483"/>
                        <a:gd name="connsiteX2" fmla="*/ 176143 w 178437"/>
                        <a:gd name="connsiteY2" fmla="*/ 28215 h 213483"/>
                        <a:gd name="connsiteX3" fmla="*/ 176142 w 178437"/>
                        <a:gd name="connsiteY3" fmla="*/ 166489 h 213483"/>
                        <a:gd name="connsiteX4" fmla="*/ 129148 w 178437"/>
                        <a:gd name="connsiteY4" fmla="*/ 213483 h 213483"/>
                        <a:gd name="connsiteX5" fmla="*/ 129149 w 178437"/>
                        <a:gd name="connsiteY5" fmla="*/ 213482 h 213483"/>
                        <a:gd name="connsiteX6" fmla="*/ 82155 w 178437"/>
                        <a:gd name="connsiteY6" fmla="*/ 166488 h 213483"/>
                        <a:gd name="connsiteX7" fmla="*/ 82155 w 178437"/>
                        <a:gd name="connsiteY7" fmla="*/ 28215 h 213483"/>
                        <a:gd name="connsiteX0" fmla="*/ 0 w 178437"/>
                        <a:gd name="connsiteY0" fmla="*/ 14149 h 227632"/>
                        <a:gd name="connsiteX1" fmla="*/ 124507 w 178437"/>
                        <a:gd name="connsiteY1" fmla="*/ 15 h 227632"/>
                        <a:gd name="connsiteX2" fmla="*/ 145162 w 178437"/>
                        <a:gd name="connsiteY2" fmla="*/ 17561 h 227632"/>
                        <a:gd name="connsiteX3" fmla="*/ 176143 w 178437"/>
                        <a:gd name="connsiteY3" fmla="*/ 42364 h 227632"/>
                        <a:gd name="connsiteX4" fmla="*/ 176142 w 178437"/>
                        <a:gd name="connsiteY4" fmla="*/ 180638 h 227632"/>
                        <a:gd name="connsiteX5" fmla="*/ 129148 w 178437"/>
                        <a:gd name="connsiteY5" fmla="*/ 227632 h 227632"/>
                        <a:gd name="connsiteX6" fmla="*/ 129149 w 178437"/>
                        <a:gd name="connsiteY6" fmla="*/ 227631 h 227632"/>
                        <a:gd name="connsiteX7" fmla="*/ 82155 w 178437"/>
                        <a:gd name="connsiteY7" fmla="*/ 180637 h 227632"/>
                        <a:gd name="connsiteX8" fmla="*/ 82155 w 178437"/>
                        <a:gd name="connsiteY8" fmla="*/ 42364 h 227632"/>
                        <a:gd name="connsiteX0" fmla="*/ 0 w 179967"/>
                        <a:gd name="connsiteY0" fmla="*/ 14870 h 228353"/>
                        <a:gd name="connsiteX1" fmla="*/ 124507 w 179967"/>
                        <a:gd name="connsiteY1" fmla="*/ 736 h 228353"/>
                        <a:gd name="connsiteX2" fmla="*/ 176143 w 179967"/>
                        <a:gd name="connsiteY2" fmla="*/ 43085 h 228353"/>
                        <a:gd name="connsiteX3" fmla="*/ 176142 w 179967"/>
                        <a:gd name="connsiteY3" fmla="*/ 181359 h 228353"/>
                        <a:gd name="connsiteX4" fmla="*/ 129148 w 179967"/>
                        <a:gd name="connsiteY4" fmla="*/ 228353 h 228353"/>
                        <a:gd name="connsiteX5" fmla="*/ 129149 w 179967"/>
                        <a:gd name="connsiteY5" fmla="*/ 228352 h 228353"/>
                        <a:gd name="connsiteX6" fmla="*/ 82155 w 179967"/>
                        <a:gd name="connsiteY6" fmla="*/ 181358 h 228353"/>
                        <a:gd name="connsiteX7" fmla="*/ 82155 w 179967"/>
                        <a:gd name="connsiteY7" fmla="*/ 43085 h 228353"/>
                        <a:gd name="connsiteX0" fmla="*/ 0 w 180390"/>
                        <a:gd name="connsiteY0" fmla="*/ 21265 h 228188"/>
                        <a:gd name="connsiteX1" fmla="*/ 124930 w 180390"/>
                        <a:gd name="connsiteY1" fmla="*/ 571 h 228188"/>
                        <a:gd name="connsiteX2" fmla="*/ 176566 w 180390"/>
                        <a:gd name="connsiteY2" fmla="*/ 42920 h 228188"/>
                        <a:gd name="connsiteX3" fmla="*/ 176565 w 180390"/>
                        <a:gd name="connsiteY3" fmla="*/ 181194 h 228188"/>
                        <a:gd name="connsiteX4" fmla="*/ 129571 w 180390"/>
                        <a:gd name="connsiteY4" fmla="*/ 228188 h 228188"/>
                        <a:gd name="connsiteX5" fmla="*/ 129572 w 180390"/>
                        <a:gd name="connsiteY5" fmla="*/ 228187 h 228188"/>
                        <a:gd name="connsiteX6" fmla="*/ 82578 w 180390"/>
                        <a:gd name="connsiteY6" fmla="*/ 181193 h 228188"/>
                        <a:gd name="connsiteX7" fmla="*/ 82578 w 180390"/>
                        <a:gd name="connsiteY7" fmla="*/ 42920 h 228188"/>
                        <a:gd name="connsiteX0" fmla="*/ 0 w 180390"/>
                        <a:gd name="connsiteY0" fmla="*/ 21261 h 228184"/>
                        <a:gd name="connsiteX1" fmla="*/ 124930 w 180390"/>
                        <a:gd name="connsiteY1" fmla="*/ 567 h 228184"/>
                        <a:gd name="connsiteX2" fmla="*/ 176566 w 180390"/>
                        <a:gd name="connsiteY2" fmla="*/ 42916 h 228184"/>
                        <a:gd name="connsiteX3" fmla="*/ 176565 w 180390"/>
                        <a:gd name="connsiteY3" fmla="*/ 181190 h 228184"/>
                        <a:gd name="connsiteX4" fmla="*/ 129571 w 180390"/>
                        <a:gd name="connsiteY4" fmla="*/ 228184 h 228184"/>
                        <a:gd name="connsiteX5" fmla="*/ 129572 w 180390"/>
                        <a:gd name="connsiteY5" fmla="*/ 228183 h 228184"/>
                        <a:gd name="connsiteX6" fmla="*/ 82578 w 180390"/>
                        <a:gd name="connsiteY6" fmla="*/ 181189 h 228184"/>
                        <a:gd name="connsiteX7" fmla="*/ 82578 w 180390"/>
                        <a:gd name="connsiteY7" fmla="*/ 42916 h 228184"/>
                        <a:gd name="connsiteX0" fmla="*/ 0 w 174652"/>
                        <a:gd name="connsiteY0" fmla="*/ 14951 h 228344"/>
                        <a:gd name="connsiteX1" fmla="*/ 119192 w 174652"/>
                        <a:gd name="connsiteY1" fmla="*/ 727 h 228344"/>
                        <a:gd name="connsiteX2" fmla="*/ 170828 w 174652"/>
                        <a:gd name="connsiteY2" fmla="*/ 43076 h 228344"/>
                        <a:gd name="connsiteX3" fmla="*/ 170827 w 174652"/>
                        <a:gd name="connsiteY3" fmla="*/ 181350 h 228344"/>
                        <a:gd name="connsiteX4" fmla="*/ 123833 w 174652"/>
                        <a:gd name="connsiteY4" fmla="*/ 228344 h 228344"/>
                        <a:gd name="connsiteX5" fmla="*/ 123834 w 174652"/>
                        <a:gd name="connsiteY5" fmla="*/ 228343 h 228344"/>
                        <a:gd name="connsiteX6" fmla="*/ 76840 w 174652"/>
                        <a:gd name="connsiteY6" fmla="*/ 181349 h 228344"/>
                        <a:gd name="connsiteX7" fmla="*/ 76840 w 174652"/>
                        <a:gd name="connsiteY7" fmla="*/ 43076 h 228344"/>
                        <a:gd name="connsiteX0" fmla="*/ 0 w 170828"/>
                        <a:gd name="connsiteY0" fmla="*/ 14951 h 228344"/>
                        <a:gd name="connsiteX1" fmla="*/ 119192 w 170828"/>
                        <a:gd name="connsiteY1" fmla="*/ 727 h 228344"/>
                        <a:gd name="connsiteX2" fmla="*/ 170828 w 170828"/>
                        <a:gd name="connsiteY2" fmla="*/ 43076 h 228344"/>
                        <a:gd name="connsiteX3" fmla="*/ 170827 w 170828"/>
                        <a:gd name="connsiteY3" fmla="*/ 181350 h 228344"/>
                        <a:gd name="connsiteX4" fmla="*/ 123833 w 170828"/>
                        <a:gd name="connsiteY4" fmla="*/ 228344 h 228344"/>
                        <a:gd name="connsiteX5" fmla="*/ 123834 w 170828"/>
                        <a:gd name="connsiteY5" fmla="*/ 228343 h 228344"/>
                        <a:gd name="connsiteX6" fmla="*/ 76840 w 170828"/>
                        <a:gd name="connsiteY6" fmla="*/ 181349 h 228344"/>
                        <a:gd name="connsiteX7" fmla="*/ 76840 w 170828"/>
                        <a:gd name="connsiteY7" fmla="*/ 43076 h 228344"/>
                        <a:gd name="connsiteX0" fmla="*/ 0 w 168337"/>
                        <a:gd name="connsiteY0" fmla="*/ 15598 h 228324"/>
                        <a:gd name="connsiteX1" fmla="*/ 116701 w 168337"/>
                        <a:gd name="connsiteY1" fmla="*/ 707 h 228324"/>
                        <a:gd name="connsiteX2" fmla="*/ 168337 w 168337"/>
                        <a:gd name="connsiteY2" fmla="*/ 43056 h 228324"/>
                        <a:gd name="connsiteX3" fmla="*/ 168336 w 168337"/>
                        <a:gd name="connsiteY3" fmla="*/ 181330 h 228324"/>
                        <a:gd name="connsiteX4" fmla="*/ 121342 w 168337"/>
                        <a:gd name="connsiteY4" fmla="*/ 228324 h 228324"/>
                        <a:gd name="connsiteX5" fmla="*/ 121343 w 168337"/>
                        <a:gd name="connsiteY5" fmla="*/ 228323 h 228324"/>
                        <a:gd name="connsiteX6" fmla="*/ 74349 w 168337"/>
                        <a:gd name="connsiteY6" fmla="*/ 181329 h 228324"/>
                        <a:gd name="connsiteX7" fmla="*/ 74349 w 168337"/>
                        <a:gd name="connsiteY7" fmla="*/ 43056 h 2283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68337" h="228324">
                          <a:moveTo>
                            <a:pt x="0" y="15598"/>
                          </a:moveTo>
                          <a:cubicBezTo>
                            <a:pt x="53064" y="16339"/>
                            <a:pt x="87344" y="-3996"/>
                            <a:pt x="116701" y="707"/>
                          </a:cubicBezTo>
                          <a:cubicBezTo>
                            <a:pt x="146058" y="5410"/>
                            <a:pt x="159731" y="12952"/>
                            <a:pt x="168337" y="43056"/>
                          </a:cubicBezTo>
                          <a:cubicBezTo>
                            <a:pt x="168337" y="89147"/>
                            <a:pt x="168336" y="135239"/>
                            <a:pt x="168336" y="181330"/>
                          </a:cubicBezTo>
                          <a:cubicBezTo>
                            <a:pt x="168336" y="207284"/>
                            <a:pt x="147296" y="228324"/>
                            <a:pt x="121342" y="228324"/>
                          </a:cubicBezTo>
                          <a:lnTo>
                            <a:pt x="121343" y="228323"/>
                          </a:lnTo>
                          <a:cubicBezTo>
                            <a:pt x="95389" y="228323"/>
                            <a:pt x="74349" y="207283"/>
                            <a:pt x="74349" y="181329"/>
                          </a:cubicBezTo>
                          <a:lnTo>
                            <a:pt x="74349" y="43056"/>
                          </a:lnTo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7" name="四角形: 上の 2 つの角を丸める 46">
                    <a:extLst>
                      <a:ext uri="{FF2B5EF4-FFF2-40B4-BE49-F238E27FC236}">
                        <a16:creationId xmlns:a16="http://schemas.microsoft.com/office/drawing/2014/main" id="{6A638DF6-3389-BE33-5045-52CEBD4518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45590" y="1548944"/>
                    <a:ext cx="529310" cy="608706"/>
                  </a:xfrm>
                  <a:prstGeom prst="round2SameRect">
                    <a:avLst>
                      <a:gd name="adj1" fmla="val 50000"/>
                      <a:gd name="adj2" fmla="val 13927"/>
                    </a:avLst>
                  </a:prstGeom>
                  <a:solidFill>
                    <a:schemeClr val="accent5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楕円 47">
                    <a:extLst>
                      <a:ext uri="{FF2B5EF4-FFF2-40B4-BE49-F238E27FC236}">
                        <a16:creationId xmlns:a16="http://schemas.microsoft.com/office/drawing/2014/main" id="{9013EC45-FD2D-DB3A-4416-6240B1B602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20745" y="1079955"/>
                    <a:ext cx="293780" cy="299184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楕円 48">
                    <a:extLst>
                      <a:ext uri="{FF2B5EF4-FFF2-40B4-BE49-F238E27FC236}">
                        <a16:creationId xmlns:a16="http://schemas.microsoft.com/office/drawing/2014/main" id="{E723C2F1-238F-0B1A-A06A-B59E1B943B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20845" y="1079955"/>
                    <a:ext cx="293780" cy="299184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楕円 49">
                    <a:extLst>
                      <a:ext uri="{FF2B5EF4-FFF2-40B4-BE49-F238E27FC236}">
                        <a16:creationId xmlns:a16="http://schemas.microsoft.com/office/drawing/2014/main" id="{133A378B-EA37-385F-BCE4-05117B4960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61609" y="1121569"/>
                    <a:ext cx="212052" cy="21595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楕円 50">
                    <a:extLst>
                      <a:ext uri="{FF2B5EF4-FFF2-40B4-BE49-F238E27FC236}">
                        <a16:creationId xmlns:a16="http://schemas.microsoft.com/office/drawing/2014/main" id="{7A1262C6-F7E8-5241-8CA2-233B4A59AC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1709" y="1121569"/>
                    <a:ext cx="212052" cy="21595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楕円 51">
                    <a:extLst>
                      <a:ext uri="{FF2B5EF4-FFF2-40B4-BE49-F238E27FC236}">
                        <a16:creationId xmlns:a16="http://schemas.microsoft.com/office/drawing/2014/main" id="{89779568-A818-4A00-7973-95E79C968D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45132" y="728700"/>
                    <a:ext cx="945105" cy="94510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フリーフォーム: 図形 52">
                    <a:extLst>
                      <a:ext uri="{FF2B5EF4-FFF2-40B4-BE49-F238E27FC236}">
                        <a16:creationId xmlns:a16="http://schemas.microsoft.com/office/drawing/2014/main" id="{86D27BDB-65B9-8898-052B-68F66D8963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7749" y="767752"/>
                    <a:ext cx="318726" cy="202524"/>
                  </a:xfrm>
                  <a:custGeom>
                    <a:avLst/>
                    <a:gdLst>
                      <a:gd name="connsiteX0" fmla="*/ 139742 w 566616"/>
                      <a:gd name="connsiteY0" fmla="*/ 20063 h 360039"/>
                      <a:gd name="connsiteX1" fmla="*/ 132146 w 566616"/>
                      <a:gd name="connsiteY1" fmla="*/ 40966 h 360039"/>
                      <a:gd name="connsiteX2" fmla="*/ 123764 w 566616"/>
                      <a:gd name="connsiteY2" fmla="*/ 112510 h 360039"/>
                      <a:gd name="connsiteX3" fmla="*/ 247528 w 566616"/>
                      <a:gd name="connsiteY3" fmla="*/ 360037 h 360039"/>
                      <a:gd name="connsiteX4" fmla="*/ 247528 w 566616"/>
                      <a:gd name="connsiteY4" fmla="*/ 360039 h 360039"/>
                      <a:gd name="connsiteX5" fmla="*/ 0 w 566616"/>
                      <a:gd name="connsiteY5" fmla="*/ 112511 h 360039"/>
                      <a:gd name="connsiteX6" fmla="*/ 3092 w 566616"/>
                      <a:gd name="connsiteY6" fmla="*/ 81844 h 360039"/>
                      <a:gd name="connsiteX7" fmla="*/ 4472 w 566616"/>
                      <a:gd name="connsiteY7" fmla="*/ 80705 h 360039"/>
                      <a:gd name="connsiteX8" fmla="*/ 84742 w 566616"/>
                      <a:gd name="connsiteY8" fmla="*/ 37136 h 360039"/>
                      <a:gd name="connsiteX9" fmla="*/ 343233 w 566616"/>
                      <a:gd name="connsiteY9" fmla="*/ 7516 h 360039"/>
                      <a:gd name="connsiteX10" fmla="*/ 363917 w 566616"/>
                      <a:gd name="connsiteY10" fmla="*/ 9601 h 360039"/>
                      <a:gd name="connsiteX11" fmla="*/ 452620 w 566616"/>
                      <a:gd name="connsiteY11" fmla="*/ 37136 h 360039"/>
                      <a:gd name="connsiteX12" fmla="*/ 452625 w 566616"/>
                      <a:gd name="connsiteY12" fmla="*/ 37138 h 360039"/>
                      <a:gd name="connsiteX13" fmla="*/ 451234 w 566616"/>
                      <a:gd name="connsiteY13" fmla="*/ 40966 h 360039"/>
                      <a:gd name="connsiteX14" fmla="*/ 442852 w 566616"/>
                      <a:gd name="connsiteY14" fmla="*/ 112510 h 360039"/>
                      <a:gd name="connsiteX15" fmla="*/ 566616 w 566616"/>
                      <a:gd name="connsiteY15" fmla="*/ 360037 h 360039"/>
                      <a:gd name="connsiteX16" fmla="*/ 566616 w 566616"/>
                      <a:gd name="connsiteY16" fmla="*/ 360039 h 360039"/>
                      <a:gd name="connsiteX17" fmla="*/ 319088 w 566616"/>
                      <a:gd name="connsiteY17" fmla="*/ 112511 h 360039"/>
                      <a:gd name="connsiteX18" fmla="*/ 338540 w 566616"/>
                      <a:gd name="connsiteY18" fmla="*/ 16162 h 360039"/>
                      <a:gd name="connsiteX19" fmla="*/ 268681 w 566616"/>
                      <a:gd name="connsiteY19" fmla="*/ 0 h 360039"/>
                      <a:gd name="connsiteX20" fmla="*/ 305237 w 566616"/>
                      <a:gd name="connsiteY20" fmla="*/ 3685 h 360039"/>
                      <a:gd name="connsiteX21" fmla="*/ 291690 w 566616"/>
                      <a:gd name="connsiteY21" fmla="*/ 40966 h 360039"/>
                      <a:gd name="connsiteX22" fmla="*/ 283308 w 566616"/>
                      <a:gd name="connsiteY22" fmla="*/ 112510 h 360039"/>
                      <a:gd name="connsiteX23" fmla="*/ 407072 w 566616"/>
                      <a:gd name="connsiteY23" fmla="*/ 360037 h 360039"/>
                      <a:gd name="connsiteX24" fmla="*/ 407072 w 566616"/>
                      <a:gd name="connsiteY24" fmla="*/ 360039 h 360039"/>
                      <a:gd name="connsiteX25" fmla="*/ 159544 w 566616"/>
                      <a:gd name="connsiteY25" fmla="*/ 112511 h 360039"/>
                      <a:gd name="connsiteX26" fmla="*/ 178996 w 566616"/>
                      <a:gd name="connsiteY26" fmla="*/ 16162 h 360039"/>
                      <a:gd name="connsiteX27" fmla="*/ 183085 w 566616"/>
                      <a:gd name="connsiteY27" fmla="*/ 8629 h 3600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566616" h="360039">
                        <a:moveTo>
                          <a:pt x="139742" y="20063"/>
                        </a:moveTo>
                        <a:lnTo>
                          <a:pt x="132146" y="40966"/>
                        </a:lnTo>
                        <a:cubicBezTo>
                          <a:pt x="126630" y="64171"/>
                          <a:pt x="123764" y="88163"/>
                          <a:pt x="123764" y="112510"/>
                        </a:cubicBezTo>
                        <a:cubicBezTo>
                          <a:pt x="123764" y="209899"/>
                          <a:pt x="169617" y="301604"/>
                          <a:pt x="247528" y="360037"/>
                        </a:cubicBezTo>
                        <a:lnTo>
                          <a:pt x="247528" y="360039"/>
                        </a:lnTo>
                        <a:cubicBezTo>
                          <a:pt x="110822" y="360039"/>
                          <a:pt x="0" y="249217"/>
                          <a:pt x="0" y="112511"/>
                        </a:cubicBezTo>
                        <a:lnTo>
                          <a:pt x="3092" y="81844"/>
                        </a:lnTo>
                        <a:lnTo>
                          <a:pt x="4472" y="80705"/>
                        </a:lnTo>
                        <a:cubicBezTo>
                          <a:pt x="29612" y="63720"/>
                          <a:pt x="56474" y="49092"/>
                          <a:pt x="84742" y="37136"/>
                        </a:cubicBezTo>
                        <a:close/>
                        <a:moveTo>
                          <a:pt x="343233" y="7516"/>
                        </a:moveTo>
                        <a:lnTo>
                          <a:pt x="363917" y="9601"/>
                        </a:lnTo>
                        <a:cubicBezTo>
                          <a:pt x="394679" y="15896"/>
                          <a:pt x="424353" y="25179"/>
                          <a:pt x="452620" y="37136"/>
                        </a:cubicBezTo>
                        <a:lnTo>
                          <a:pt x="452625" y="37138"/>
                        </a:lnTo>
                        <a:lnTo>
                          <a:pt x="451234" y="40966"/>
                        </a:lnTo>
                        <a:cubicBezTo>
                          <a:pt x="445718" y="64171"/>
                          <a:pt x="442852" y="88163"/>
                          <a:pt x="442852" y="112510"/>
                        </a:cubicBezTo>
                        <a:cubicBezTo>
                          <a:pt x="442852" y="209899"/>
                          <a:pt x="488705" y="301604"/>
                          <a:pt x="566616" y="360037"/>
                        </a:cubicBezTo>
                        <a:lnTo>
                          <a:pt x="566616" y="360039"/>
                        </a:lnTo>
                        <a:cubicBezTo>
                          <a:pt x="429910" y="360039"/>
                          <a:pt x="319088" y="249217"/>
                          <a:pt x="319088" y="112511"/>
                        </a:cubicBezTo>
                        <a:cubicBezTo>
                          <a:pt x="319088" y="78335"/>
                          <a:pt x="326015" y="45776"/>
                          <a:pt x="338540" y="16162"/>
                        </a:cubicBezTo>
                        <a:close/>
                        <a:moveTo>
                          <a:pt x="268681" y="0"/>
                        </a:moveTo>
                        <a:lnTo>
                          <a:pt x="305237" y="3685"/>
                        </a:lnTo>
                        <a:lnTo>
                          <a:pt x="291690" y="40966"/>
                        </a:lnTo>
                        <a:cubicBezTo>
                          <a:pt x="286174" y="64171"/>
                          <a:pt x="283308" y="88163"/>
                          <a:pt x="283308" y="112510"/>
                        </a:cubicBezTo>
                        <a:cubicBezTo>
                          <a:pt x="283308" y="209899"/>
                          <a:pt x="329161" y="301604"/>
                          <a:pt x="407072" y="360037"/>
                        </a:cubicBezTo>
                        <a:lnTo>
                          <a:pt x="407072" y="360039"/>
                        </a:lnTo>
                        <a:cubicBezTo>
                          <a:pt x="270366" y="360039"/>
                          <a:pt x="159544" y="249217"/>
                          <a:pt x="159544" y="112511"/>
                        </a:cubicBezTo>
                        <a:cubicBezTo>
                          <a:pt x="159544" y="78335"/>
                          <a:pt x="166471" y="45776"/>
                          <a:pt x="178996" y="16162"/>
                        </a:cubicBezTo>
                        <a:lnTo>
                          <a:pt x="183085" y="8629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四角形: 上の 2 つの角を丸める 53">
                    <a:extLst>
                      <a:ext uri="{FF2B5EF4-FFF2-40B4-BE49-F238E27FC236}">
                        <a16:creationId xmlns:a16="http://schemas.microsoft.com/office/drawing/2014/main" id="{7CB20898-031B-2CB7-ACF3-3C0223CB2E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7834" y="2533621"/>
                    <a:ext cx="313129" cy="144055"/>
                  </a:xfrm>
                  <a:prstGeom prst="round2SameRect">
                    <a:avLst>
                      <a:gd name="adj1" fmla="val 50000"/>
                      <a:gd name="adj2" fmla="val 25358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楕円 54">
                    <a:extLst>
                      <a:ext uri="{FF2B5EF4-FFF2-40B4-BE49-F238E27FC236}">
                        <a16:creationId xmlns:a16="http://schemas.microsoft.com/office/drawing/2014/main" id="{63012C65-FA4B-49BA-0BC0-E8CECF826D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91778" y="1390343"/>
                    <a:ext cx="243422" cy="21645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50B26415-967C-D4DF-DDE2-C1549EBB57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6876" y="1390344"/>
                    <a:ext cx="146738" cy="48177"/>
                  </a:xfrm>
                  <a:custGeom>
                    <a:avLst/>
                    <a:gdLst>
                      <a:gd name="connsiteX0" fmla="*/ 73369 w 146738"/>
                      <a:gd name="connsiteY0" fmla="*/ 0 h 48177"/>
                      <a:gd name="connsiteX1" fmla="*/ 120744 w 146738"/>
                      <a:gd name="connsiteY1" fmla="*/ 8505 h 48177"/>
                      <a:gd name="connsiteX2" fmla="*/ 146738 w 146738"/>
                      <a:gd name="connsiteY2" fmla="*/ 24089 h 48177"/>
                      <a:gd name="connsiteX3" fmla="*/ 120744 w 146738"/>
                      <a:gd name="connsiteY3" fmla="*/ 39672 h 48177"/>
                      <a:gd name="connsiteX4" fmla="*/ 73369 w 146738"/>
                      <a:gd name="connsiteY4" fmla="*/ 48177 h 48177"/>
                      <a:gd name="connsiteX5" fmla="*/ 25994 w 146738"/>
                      <a:gd name="connsiteY5" fmla="*/ 39672 h 48177"/>
                      <a:gd name="connsiteX6" fmla="*/ 0 w 146738"/>
                      <a:gd name="connsiteY6" fmla="*/ 24089 h 48177"/>
                      <a:gd name="connsiteX7" fmla="*/ 25994 w 146738"/>
                      <a:gd name="connsiteY7" fmla="*/ 8505 h 48177"/>
                      <a:gd name="connsiteX8" fmla="*/ 73369 w 146738"/>
                      <a:gd name="connsiteY8" fmla="*/ 0 h 481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738" h="48177">
                        <a:moveTo>
                          <a:pt x="73369" y="0"/>
                        </a:moveTo>
                        <a:cubicBezTo>
                          <a:pt x="90174" y="0"/>
                          <a:pt x="106183" y="3028"/>
                          <a:pt x="120744" y="8505"/>
                        </a:cubicBezTo>
                        <a:lnTo>
                          <a:pt x="146738" y="24089"/>
                        </a:lnTo>
                        <a:lnTo>
                          <a:pt x="120744" y="39672"/>
                        </a:lnTo>
                        <a:cubicBezTo>
                          <a:pt x="106183" y="45149"/>
                          <a:pt x="90174" y="48177"/>
                          <a:pt x="73369" y="48177"/>
                        </a:cubicBezTo>
                        <a:cubicBezTo>
                          <a:pt x="56564" y="48177"/>
                          <a:pt x="40555" y="45149"/>
                          <a:pt x="25994" y="39672"/>
                        </a:cubicBezTo>
                        <a:lnTo>
                          <a:pt x="0" y="24089"/>
                        </a:lnTo>
                        <a:lnTo>
                          <a:pt x="25994" y="8505"/>
                        </a:lnTo>
                        <a:cubicBezTo>
                          <a:pt x="40555" y="3028"/>
                          <a:pt x="56564" y="0"/>
                          <a:pt x="73369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楕円 56">
                    <a:extLst>
                      <a:ext uri="{FF2B5EF4-FFF2-40B4-BE49-F238E27FC236}">
                        <a16:creationId xmlns:a16="http://schemas.microsoft.com/office/drawing/2014/main" id="{44647940-D2DE-071E-3ABA-D68464AC1B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15529" y="993057"/>
                    <a:ext cx="255479" cy="26834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楕円 57">
                    <a:extLst>
                      <a:ext uri="{FF2B5EF4-FFF2-40B4-BE49-F238E27FC236}">
                        <a16:creationId xmlns:a16="http://schemas.microsoft.com/office/drawing/2014/main" id="{8C225D10-7A08-9D17-1783-EC2AAAC13B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2996" y="1095432"/>
                    <a:ext cx="60550" cy="6359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" name="楕円 58">
                    <a:extLst>
                      <a:ext uri="{FF2B5EF4-FFF2-40B4-BE49-F238E27FC236}">
                        <a16:creationId xmlns:a16="http://schemas.microsoft.com/office/drawing/2014/main" id="{AC5BF2FA-4D1A-4A54-BCBC-708DEB94D23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8727" y="1034656"/>
                    <a:ext cx="255479" cy="26834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楕円 59">
                    <a:extLst>
                      <a:ext uri="{FF2B5EF4-FFF2-40B4-BE49-F238E27FC236}">
                        <a16:creationId xmlns:a16="http://schemas.microsoft.com/office/drawing/2014/main" id="{A3C9E67B-D18E-F0AF-30BC-0DA312FC36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46194" y="1137031"/>
                    <a:ext cx="60550" cy="63599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058595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3F74BDA0-15D4-4FA4-BE0A-CA3D3E8FD8F5}"/>
              </a:ext>
            </a:extLst>
          </p:cNvPr>
          <p:cNvSpPr/>
          <p:nvPr/>
        </p:nvSpPr>
        <p:spPr>
          <a:xfrm>
            <a:off x="137465" y="98631"/>
            <a:ext cx="9631070" cy="315034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1F59000-9B6A-4383-8588-8AB72E3B03E1}"/>
              </a:ext>
            </a:extLst>
          </p:cNvPr>
          <p:cNvSpPr txBox="1"/>
          <p:nvPr/>
        </p:nvSpPr>
        <p:spPr>
          <a:xfrm>
            <a:off x="742944" y="5105399"/>
            <a:ext cx="8420106" cy="140795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通行できません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362B2C9-D383-080E-147E-0A6B0728E6B6}"/>
              </a:ext>
            </a:extLst>
          </p:cNvPr>
          <p:cNvSpPr txBox="1"/>
          <p:nvPr/>
        </p:nvSpPr>
        <p:spPr>
          <a:xfrm>
            <a:off x="742944" y="3456621"/>
            <a:ext cx="8420106" cy="140795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ベビーカーは</a:t>
            </a:r>
            <a:endParaRPr lang="en-US" altLang="ja-JP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268FFF35-8626-E316-B032-EBBEC9FD215E}"/>
              </a:ext>
            </a:extLst>
          </p:cNvPr>
          <p:cNvGrpSpPr/>
          <p:nvPr/>
        </p:nvGrpSpPr>
        <p:grpSpPr>
          <a:xfrm>
            <a:off x="3578936" y="360245"/>
            <a:ext cx="2748122" cy="2689860"/>
            <a:chOff x="-4807297" y="3855197"/>
            <a:chExt cx="3017520" cy="2953546"/>
          </a:xfrm>
        </p:grpSpPr>
        <p:sp>
          <p:nvSpPr>
            <p:cNvPr id="43" name="四角形: 角を丸くする 42">
              <a:extLst>
                <a:ext uri="{FF2B5EF4-FFF2-40B4-BE49-F238E27FC236}">
                  <a16:creationId xmlns:a16="http://schemas.microsoft.com/office/drawing/2014/main" id="{3D69FB15-DEAC-AE55-375E-401EFB6FAC4D}"/>
                </a:ext>
              </a:extLst>
            </p:cNvPr>
            <p:cNvSpPr/>
            <p:nvPr/>
          </p:nvSpPr>
          <p:spPr bwMode="auto">
            <a:xfrm>
              <a:off x="-4678070" y="3957906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05274D34-FD96-26F7-AC0F-7B2B3C07DC55}"/>
                </a:ext>
              </a:extLst>
            </p:cNvPr>
            <p:cNvSpPr/>
            <p:nvPr/>
          </p:nvSpPr>
          <p:spPr bwMode="auto">
            <a:xfrm>
              <a:off x="-4807297" y="385519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3C6A3182-73F4-22C0-DDAE-9E2F2AA87FC8}"/>
                </a:ext>
              </a:extLst>
            </p:cNvPr>
            <p:cNvSpPr/>
            <p:nvPr/>
          </p:nvSpPr>
          <p:spPr bwMode="auto">
            <a:xfrm rot="16200000">
              <a:off x="-4440248" y="4299837"/>
              <a:ext cx="2268864" cy="2080744"/>
            </a:xfrm>
            <a:custGeom>
              <a:avLst/>
              <a:gdLst>
                <a:gd name="connsiteX0" fmla="*/ 4178567 w 4178567"/>
                <a:gd name="connsiteY0" fmla="*/ 3658323 h 3832109"/>
                <a:gd name="connsiteX1" fmla="*/ 4141838 w 4178567"/>
                <a:gd name="connsiteY1" fmla="*/ 3746994 h 3832109"/>
                <a:gd name="connsiteX2" fmla="*/ 4093452 w 4178567"/>
                <a:gd name="connsiteY2" fmla="*/ 3795380 h 3832109"/>
                <a:gd name="connsiteX3" fmla="*/ 3916111 w 4178567"/>
                <a:gd name="connsiteY3" fmla="*/ 3795380 h 3832109"/>
                <a:gd name="connsiteX4" fmla="*/ 3334358 w 4178567"/>
                <a:gd name="connsiteY4" fmla="*/ 3213627 h 3832109"/>
                <a:gd name="connsiteX5" fmla="*/ 3366136 w 4178567"/>
                <a:gd name="connsiteY5" fmla="*/ 3181849 h 3832109"/>
                <a:gd name="connsiteX6" fmla="*/ 3300648 w 4178567"/>
                <a:gd name="connsiteY6" fmla="*/ 3116361 h 3832109"/>
                <a:gd name="connsiteX7" fmla="*/ 3290600 w 4178567"/>
                <a:gd name="connsiteY7" fmla="*/ 3125209 h 3832109"/>
                <a:gd name="connsiteX8" fmla="*/ 1357485 w 4178567"/>
                <a:gd name="connsiteY8" fmla="*/ 2807064 h 3832109"/>
                <a:gd name="connsiteX9" fmla="*/ 1004991 w 4178567"/>
                <a:gd name="connsiteY9" fmla="*/ 2329793 h 3832109"/>
                <a:gd name="connsiteX10" fmla="*/ 974735 w 4178567"/>
                <a:gd name="connsiteY10" fmla="*/ 2266028 h 3832109"/>
                <a:gd name="connsiteX11" fmla="*/ 690312 w 4178567"/>
                <a:gd name="connsiteY11" fmla="*/ 2550451 h 3832109"/>
                <a:gd name="connsiteX12" fmla="*/ 692897 w 4178567"/>
                <a:gd name="connsiteY12" fmla="*/ 2555213 h 3832109"/>
                <a:gd name="connsiteX13" fmla="*/ 721236 w 4178567"/>
                <a:gd name="connsiteY13" fmla="*/ 2695582 h 3832109"/>
                <a:gd name="connsiteX14" fmla="*/ 360618 w 4178567"/>
                <a:gd name="connsiteY14" fmla="*/ 3056201 h 3832109"/>
                <a:gd name="connsiteX15" fmla="*/ 0 w 4178567"/>
                <a:gd name="connsiteY15" fmla="*/ 2695582 h 3832109"/>
                <a:gd name="connsiteX16" fmla="*/ 360618 w 4178567"/>
                <a:gd name="connsiteY16" fmla="*/ 2334963 h 3832109"/>
                <a:gd name="connsiteX17" fmla="*/ 500987 w 4178567"/>
                <a:gd name="connsiteY17" fmla="*/ 2363302 h 3832109"/>
                <a:gd name="connsiteX18" fmla="*/ 539484 w 4178567"/>
                <a:gd name="connsiteY18" fmla="*/ 2384198 h 3832109"/>
                <a:gd name="connsiteX19" fmla="*/ 885058 w 4178567"/>
                <a:gd name="connsiteY19" fmla="*/ 2038624 h 3832109"/>
                <a:gd name="connsiteX20" fmla="*/ 857013 w 4178567"/>
                <a:gd name="connsiteY20" fmla="*/ 1942715 h 3832109"/>
                <a:gd name="connsiteX21" fmla="*/ 1039340 w 4178567"/>
                <a:gd name="connsiteY21" fmla="*/ 873949 h 3832109"/>
                <a:gd name="connsiteX22" fmla="*/ 1048188 w 4178567"/>
                <a:gd name="connsiteY22" fmla="*/ 863901 h 3832109"/>
                <a:gd name="connsiteX23" fmla="*/ 861879 w 4178567"/>
                <a:gd name="connsiteY23" fmla="*/ 677592 h 3832109"/>
                <a:gd name="connsiteX24" fmla="*/ 702593 w 4178567"/>
                <a:gd name="connsiteY24" fmla="*/ 677592 h 3832109"/>
                <a:gd name="connsiteX25" fmla="*/ 692897 w 4178567"/>
                <a:gd name="connsiteY25" fmla="*/ 708827 h 3832109"/>
                <a:gd name="connsiteX26" fmla="*/ 360618 w 4178567"/>
                <a:gd name="connsiteY26" fmla="*/ 929077 h 3832109"/>
                <a:gd name="connsiteX27" fmla="*/ 0 w 4178567"/>
                <a:gd name="connsiteY27" fmla="*/ 568458 h 3832109"/>
                <a:gd name="connsiteX28" fmla="*/ 360618 w 4178567"/>
                <a:gd name="connsiteY28" fmla="*/ 207839 h 3832109"/>
                <a:gd name="connsiteX29" fmla="*/ 692897 w 4178567"/>
                <a:gd name="connsiteY29" fmla="*/ 428089 h 3832109"/>
                <a:gd name="connsiteX30" fmla="*/ 702593 w 4178567"/>
                <a:gd name="connsiteY30" fmla="*/ 459324 h 3832109"/>
                <a:gd name="connsiteX31" fmla="*/ 888876 w 4178567"/>
                <a:gd name="connsiteY31" fmla="*/ 459324 h 3832109"/>
                <a:gd name="connsiteX32" fmla="*/ 888876 w 4178567"/>
                <a:gd name="connsiteY32" fmla="*/ 62951 h 3832109"/>
                <a:gd name="connsiteX33" fmla="*/ 951827 w 4178567"/>
                <a:gd name="connsiteY33" fmla="*/ 0 h 3832109"/>
                <a:gd name="connsiteX34" fmla="*/ 986179 w 4178567"/>
                <a:gd name="connsiteY34" fmla="*/ 0 h 3832109"/>
                <a:gd name="connsiteX35" fmla="*/ 1049130 w 4178567"/>
                <a:gd name="connsiteY35" fmla="*/ 62951 h 3832109"/>
                <a:gd name="connsiteX36" fmla="*/ 1049130 w 4178567"/>
                <a:gd name="connsiteY36" fmla="*/ 547764 h 3832109"/>
                <a:gd name="connsiteX37" fmla="*/ 1823232 w 4178567"/>
                <a:gd name="connsiteY37" fmla="*/ 1321865 h 3832109"/>
                <a:gd name="connsiteX38" fmla="*/ 1823232 w 4178567"/>
                <a:gd name="connsiteY38" fmla="*/ 886561 h 3832109"/>
                <a:gd name="connsiteX39" fmla="*/ 1889151 w 4178567"/>
                <a:gd name="connsiteY39" fmla="*/ 820642 h 3832109"/>
                <a:gd name="connsiteX40" fmla="*/ 1925123 w 4178567"/>
                <a:gd name="connsiteY40" fmla="*/ 820642 h 3832109"/>
                <a:gd name="connsiteX41" fmla="*/ 1991042 w 4178567"/>
                <a:gd name="connsiteY41" fmla="*/ 886561 h 3832109"/>
                <a:gd name="connsiteX42" fmla="*/ 1991042 w 4178567"/>
                <a:gd name="connsiteY42" fmla="*/ 1489675 h 3832109"/>
                <a:gd name="connsiteX43" fmla="*/ 3524676 w 4178567"/>
                <a:gd name="connsiteY43" fmla="*/ 3023309 h 3832109"/>
                <a:gd name="connsiteX44" fmla="*/ 3560085 w 4178567"/>
                <a:gd name="connsiteY44" fmla="*/ 2987900 h 3832109"/>
                <a:gd name="connsiteX45" fmla="*/ 4141838 w 4178567"/>
                <a:gd name="connsiteY45" fmla="*/ 3569653 h 3832109"/>
                <a:gd name="connsiteX46" fmla="*/ 4178567 w 4178567"/>
                <a:gd name="connsiteY46" fmla="*/ 3658323 h 3832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178567" h="3832109">
                  <a:moveTo>
                    <a:pt x="4178567" y="3658323"/>
                  </a:moveTo>
                  <a:cubicBezTo>
                    <a:pt x="4178567" y="3690415"/>
                    <a:pt x="4166324" y="3722508"/>
                    <a:pt x="4141838" y="3746994"/>
                  </a:cubicBezTo>
                  <a:lnTo>
                    <a:pt x="4093452" y="3795380"/>
                  </a:lnTo>
                  <a:cubicBezTo>
                    <a:pt x="4044480" y="3844352"/>
                    <a:pt x="3965082" y="3844352"/>
                    <a:pt x="3916111" y="3795380"/>
                  </a:cubicBezTo>
                  <a:lnTo>
                    <a:pt x="3334358" y="3213627"/>
                  </a:lnTo>
                  <a:lnTo>
                    <a:pt x="3366136" y="3181849"/>
                  </a:lnTo>
                  <a:lnTo>
                    <a:pt x="3300648" y="3116361"/>
                  </a:lnTo>
                  <a:lnTo>
                    <a:pt x="3290600" y="3125209"/>
                  </a:lnTo>
                  <a:cubicBezTo>
                    <a:pt x="2779105" y="3520818"/>
                    <a:pt x="1943323" y="3392902"/>
                    <a:pt x="1357485" y="2807064"/>
                  </a:cubicBezTo>
                  <a:cubicBezTo>
                    <a:pt x="1211025" y="2660604"/>
                    <a:pt x="1093186" y="2498523"/>
                    <a:pt x="1004991" y="2329793"/>
                  </a:cubicBezTo>
                  <a:lnTo>
                    <a:pt x="974735" y="2266028"/>
                  </a:lnTo>
                  <a:lnTo>
                    <a:pt x="690312" y="2550451"/>
                  </a:lnTo>
                  <a:lnTo>
                    <a:pt x="692897" y="2555213"/>
                  </a:lnTo>
                  <a:cubicBezTo>
                    <a:pt x="711145" y="2598357"/>
                    <a:pt x="721236" y="2645791"/>
                    <a:pt x="721236" y="2695582"/>
                  </a:cubicBezTo>
                  <a:cubicBezTo>
                    <a:pt x="721236" y="2894746"/>
                    <a:pt x="559782" y="3056201"/>
                    <a:pt x="360618" y="3056201"/>
                  </a:cubicBezTo>
                  <a:cubicBezTo>
                    <a:pt x="161454" y="3056201"/>
                    <a:pt x="0" y="2894746"/>
                    <a:pt x="0" y="2695582"/>
                  </a:cubicBezTo>
                  <a:cubicBezTo>
                    <a:pt x="0" y="2496418"/>
                    <a:pt x="161454" y="2334963"/>
                    <a:pt x="360618" y="2334963"/>
                  </a:cubicBezTo>
                  <a:cubicBezTo>
                    <a:pt x="410409" y="2334963"/>
                    <a:pt x="457843" y="2345054"/>
                    <a:pt x="500987" y="2363302"/>
                  </a:cubicBezTo>
                  <a:lnTo>
                    <a:pt x="539484" y="2384198"/>
                  </a:lnTo>
                  <a:lnTo>
                    <a:pt x="885058" y="2038624"/>
                  </a:lnTo>
                  <a:lnTo>
                    <a:pt x="857013" y="1942715"/>
                  </a:lnTo>
                  <a:cubicBezTo>
                    <a:pt x="759926" y="1551987"/>
                    <a:pt x="816810" y="1161665"/>
                    <a:pt x="1039340" y="873949"/>
                  </a:cubicBezTo>
                  <a:lnTo>
                    <a:pt x="1048188" y="863901"/>
                  </a:lnTo>
                  <a:lnTo>
                    <a:pt x="861879" y="677592"/>
                  </a:lnTo>
                  <a:lnTo>
                    <a:pt x="702593" y="677592"/>
                  </a:lnTo>
                  <a:lnTo>
                    <a:pt x="692897" y="708827"/>
                  </a:lnTo>
                  <a:cubicBezTo>
                    <a:pt x="638152" y="838258"/>
                    <a:pt x="509991" y="929077"/>
                    <a:pt x="360618" y="929077"/>
                  </a:cubicBezTo>
                  <a:cubicBezTo>
                    <a:pt x="161454" y="929077"/>
                    <a:pt x="0" y="767622"/>
                    <a:pt x="0" y="568458"/>
                  </a:cubicBezTo>
                  <a:cubicBezTo>
                    <a:pt x="0" y="369294"/>
                    <a:pt x="161454" y="207839"/>
                    <a:pt x="360618" y="207839"/>
                  </a:cubicBezTo>
                  <a:cubicBezTo>
                    <a:pt x="509991" y="207839"/>
                    <a:pt x="638152" y="298657"/>
                    <a:pt x="692897" y="428089"/>
                  </a:cubicBezTo>
                  <a:lnTo>
                    <a:pt x="702593" y="459324"/>
                  </a:lnTo>
                  <a:lnTo>
                    <a:pt x="888876" y="459324"/>
                  </a:lnTo>
                  <a:lnTo>
                    <a:pt x="888876" y="62951"/>
                  </a:lnTo>
                  <a:cubicBezTo>
                    <a:pt x="888876" y="28184"/>
                    <a:pt x="917060" y="0"/>
                    <a:pt x="951827" y="0"/>
                  </a:cubicBezTo>
                  <a:lnTo>
                    <a:pt x="986179" y="0"/>
                  </a:lnTo>
                  <a:cubicBezTo>
                    <a:pt x="1020946" y="0"/>
                    <a:pt x="1049130" y="28184"/>
                    <a:pt x="1049130" y="62951"/>
                  </a:cubicBezTo>
                  <a:lnTo>
                    <a:pt x="1049130" y="547764"/>
                  </a:lnTo>
                  <a:lnTo>
                    <a:pt x="1823232" y="1321865"/>
                  </a:lnTo>
                  <a:lnTo>
                    <a:pt x="1823232" y="886561"/>
                  </a:lnTo>
                  <a:cubicBezTo>
                    <a:pt x="1823232" y="850155"/>
                    <a:pt x="1852745" y="820642"/>
                    <a:pt x="1889151" y="820642"/>
                  </a:cubicBezTo>
                  <a:lnTo>
                    <a:pt x="1925123" y="820642"/>
                  </a:lnTo>
                  <a:cubicBezTo>
                    <a:pt x="1961529" y="820642"/>
                    <a:pt x="1991042" y="850155"/>
                    <a:pt x="1991042" y="886561"/>
                  </a:cubicBezTo>
                  <a:lnTo>
                    <a:pt x="1991042" y="1489675"/>
                  </a:lnTo>
                  <a:lnTo>
                    <a:pt x="3524676" y="3023309"/>
                  </a:lnTo>
                  <a:lnTo>
                    <a:pt x="3560085" y="2987900"/>
                  </a:lnTo>
                  <a:lnTo>
                    <a:pt x="4141838" y="3569653"/>
                  </a:lnTo>
                  <a:cubicBezTo>
                    <a:pt x="4166324" y="3594138"/>
                    <a:pt x="4178567" y="3626231"/>
                    <a:pt x="4178567" y="365832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8C20832E-5EE1-0314-661F-F22A1C03C970}"/>
                </a:ext>
              </a:extLst>
            </p:cNvPr>
            <p:cNvSpPr/>
            <p:nvPr/>
          </p:nvSpPr>
          <p:spPr bwMode="auto">
            <a:xfrm>
              <a:off x="-4807297" y="385519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3969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9FDABE62-0F68-3368-F8A8-194905D36A60}"/>
              </a:ext>
            </a:extLst>
          </p:cNvPr>
          <p:cNvGrpSpPr/>
          <p:nvPr/>
        </p:nvGrpSpPr>
        <p:grpSpPr>
          <a:xfrm>
            <a:off x="587515" y="998730"/>
            <a:ext cx="2700300" cy="2877782"/>
            <a:chOff x="4388974" y="888984"/>
            <a:chExt cx="3955567" cy="4215553"/>
          </a:xfrm>
        </p:grpSpPr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5821C632-1988-4CCB-4831-EB99AFEE7A20}"/>
                </a:ext>
              </a:extLst>
            </p:cNvPr>
            <p:cNvSpPr/>
            <p:nvPr/>
          </p:nvSpPr>
          <p:spPr bwMode="auto">
            <a:xfrm rot="2700000">
              <a:off x="6105683" y="1662994"/>
              <a:ext cx="1277431" cy="3200285"/>
            </a:xfrm>
            <a:custGeom>
              <a:avLst/>
              <a:gdLst>
                <a:gd name="connsiteX0" fmla="*/ 5418 w 1277431"/>
                <a:gd name="connsiteY0" fmla="*/ 0 h 3455842"/>
                <a:gd name="connsiteX1" fmla="*/ 1277431 w 1277431"/>
                <a:gd name="connsiteY1" fmla="*/ 1727921 h 3455842"/>
                <a:gd name="connsiteX2" fmla="*/ 5418 w 1277431"/>
                <a:gd name="connsiteY2" fmla="*/ 3455842 h 3455842"/>
                <a:gd name="connsiteX3" fmla="*/ 0 w 1277431"/>
                <a:gd name="connsiteY3" fmla="*/ 3455471 h 3455842"/>
                <a:gd name="connsiteX4" fmla="*/ 0 w 1277431"/>
                <a:gd name="connsiteY4" fmla="*/ 372 h 3455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7431" h="3455842">
                  <a:moveTo>
                    <a:pt x="5418" y="0"/>
                  </a:moveTo>
                  <a:cubicBezTo>
                    <a:pt x="707931" y="0"/>
                    <a:pt x="1277431" y="773617"/>
                    <a:pt x="1277431" y="1727921"/>
                  </a:cubicBezTo>
                  <a:cubicBezTo>
                    <a:pt x="1277431" y="2682225"/>
                    <a:pt x="707931" y="3455842"/>
                    <a:pt x="5418" y="3455842"/>
                  </a:cubicBezTo>
                  <a:lnTo>
                    <a:pt x="0" y="3455471"/>
                  </a:lnTo>
                  <a:lnTo>
                    <a:pt x="0" y="372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四角形: 角を丸くする 79">
              <a:extLst>
                <a:ext uri="{FF2B5EF4-FFF2-40B4-BE49-F238E27FC236}">
                  <a16:creationId xmlns:a16="http://schemas.microsoft.com/office/drawing/2014/main" id="{A6C1721D-6E5E-DB40-0CE1-9E80045BA2F3}"/>
                </a:ext>
              </a:extLst>
            </p:cNvPr>
            <p:cNvSpPr/>
            <p:nvPr/>
          </p:nvSpPr>
          <p:spPr bwMode="auto">
            <a:xfrm rot="2700000">
              <a:off x="5422482" y="3951937"/>
              <a:ext cx="2080991" cy="224210"/>
            </a:xfrm>
            <a:prstGeom prst="roundRect">
              <a:avLst>
                <a:gd name="adj" fmla="val 31633"/>
              </a:avLst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C6487918-3891-1F61-FF64-53C43DB38784}"/>
                </a:ext>
              </a:extLst>
            </p:cNvPr>
            <p:cNvSpPr/>
            <p:nvPr/>
          </p:nvSpPr>
          <p:spPr bwMode="auto">
            <a:xfrm rot="16200000">
              <a:off x="5499353" y="2820639"/>
              <a:ext cx="167809" cy="688971"/>
            </a:xfrm>
            <a:prstGeom prst="round2SameRect">
              <a:avLst>
                <a:gd name="adj1" fmla="val 39282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C6CE36B1-7CCC-8C62-57F3-328330E33ABE}"/>
                </a:ext>
              </a:extLst>
            </p:cNvPr>
            <p:cNvSpPr/>
            <p:nvPr/>
          </p:nvSpPr>
          <p:spPr bwMode="auto">
            <a:xfrm rot="16200000">
              <a:off x="4634524" y="3777581"/>
              <a:ext cx="160254" cy="651354"/>
            </a:xfrm>
            <a:prstGeom prst="round2SameRect">
              <a:avLst>
                <a:gd name="adj1" fmla="val 39282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18E4EDCD-B0AB-AD37-1403-0F95CC250F03}"/>
                </a:ext>
              </a:extLst>
            </p:cNvPr>
            <p:cNvSpPr/>
            <p:nvPr/>
          </p:nvSpPr>
          <p:spPr bwMode="auto">
            <a:xfrm>
              <a:off x="5992945" y="888984"/>
              <a:ext cx="1851304" cy="1338770"/>
            </a:xfrm>
            <a:custGeom>
              <a:avLst/>
              <a:gdLst>
                <a:gd name="connsiteX0" fmla="*/ 936046 w 1851304"/>
                <a:gd name="connsiteY0" fmla="*/ 525 h 1338770"/>
                <a:gd name="connsiteX1" fmla="*/ 1851304 w 1851304"/>
                <a:gd name="connsiteY1" fmla="*/ 398176 h 1338770"/>
                <a:gd name="connsiteX2" fmla="*/ 898633 w 1851304"/>
                <a:gd name="connsiteY2" fmla="*/ 1338770 h 1338770"/>
                <a:gd name="connsiteX3" fmla="*/ 0 w 1851304"/>
                <a:gd name="connsiteY3" fmla="*/ 346420 h 1338770"/>
                <a:gd name="connsiteX4" fmla="*/ 936046 w 1851304"/>
                <a:gd name="connsiteY4" fmla="*/ 525 h 1338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1304" h="1338770">
                  <a:moveTo>
                    <a:pt x="936046" y="525"/>
                  </a:moveTo>
                  <a:cubicBezTo>
                    <a:pt x="1269483" y="9847"/>
                    <a:pt x="1599455" y="143093"/>
                    <a:pt x="1851304" y="398176"/>
                  </a:cubicBezTo>
                  <a:lnTo>
                    <a:pt x="898633" y="1338770"/>
                  </a:lnTo>
                  <a:lnTo>
                    <a:pt x="0" y="346420"/>
                  </a:lnTo>
                  <a:cubicBezTo>
                    <a:pt x="265707" y="105806"/>
                    <a:pt x="602609" y="-8797"/>
                    <a:pt x="936046" y="52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4674A9EA-59B5-04A3-503D-62E6762F5265}"/>
                </a:ext>
              </a:extLst>
            </p:cNvPr>
            <p:cNvSpPr/>
            <p:nvPr/>
          </p:nvSpPr>
          <p:spPr bwMode="auto">
            <a:xfrm rot="5400000">
              <a:off x="4571201" y="1606882"/>
              <a:ext cx="3485917" cy="2940326"/>
            </a:xfrm>
            <a:custGeom>
              <a:avLst/>
              <a:gdLst>
                <a:gd name="connsiteX0" fmla="*/ 0 w 3485917"/>
                <a:gd name="connsiteY0" fmla="*/ 129162 h 2940326"/>
                <a:gd name="connsiteX1" fmla="*/ 20773 w 3485917"/>
                <a:gd name="connsiteY1" fmla="*/ 79011 h 2940326"/>
                <a:gd name="connsiteX2" fmla="*/ 79012 w 3485917"/>
                <a:gd name="connsiteY2" fmla="*/ 20773 h 2940326"/>
                <a:gd name="connsiteX3" fmla="*/ 179313 w 3485917"/>
                <a:gd name="connsiteY3" fmla="*/ 20773 h 2940326"/>
                <a:gd name="connsiteX4" fmla="*/ 2876296 w 3485917"/>
                <a:gd name="connsiteY4" fmla="*/ 2717756 h 2940326"/>
                <a:gd name="connsiteX5" fmla="*/ 3416872 w 3485917"/>
                <a:gd name="connsiteY5" fmla="*/ 2717756 h 2940326"/>
                <a:gd name="connsiteX6" fmla="*/ 3485917 w 3485917"/>
                <a:gd name="connsiteY6" fmla="*/ 2786801 h 2940326"/>
                <a:gd name="connsiteX7" fmla="*/ 3485917 w 3485917"/>
                <a:gd name="connsiteY7" fmla="*/ 2866979 h 2940326"/>
                <a:gd name="connsiteX8" fmla="*/ 3416872 w 3485917"/>
                <a:gd name="connsiteY8" fmla="*/ 2936024 h 2940326"/>
                <a:gd name="connsiteX9" fmla="*/ 2833273 w 3485917"/>
                <a:gd name="connsiteY9" fmla="*/ 2936024 h 2940326"/>
                <a:gd name="connsiteX10" fmla="*/ 2811164 w 3485917"/>
                <a:gd name="connsiteY10" fmla="*/ 2940326 h 2940326"/>
                <a:gd name="connsiteX11" fmla="*/ 2761013 w 3485917"/>
                <a:gd name="connsiteY11" fmla="*/ 2919553 h 2940326"/>
                <a:gd name="connsiteX12" fmla="*/ 20773 w 3485917"/>
                <a:gd name="connsiteY12" fmla="*/ 179313 h 2940326"/>
                <a:gd name="connsiteX13" fmla="*/ 0 w 3485917"/>
                <a:gd name="connsiteY13" fmla="*/ 129162 h 294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85917" h="2940326">
                  <a:moveTo>
                    <a:pt x="0" y="129162"/>
                  </a:moveTo>
                  <a:cubicBezTo>
                    <a:pt x="0" y="111011"/>
                    <a:pt x="6924" y="92860"/>
                    <a:pt x="20773" y="79011"/>
                  </a:cubicBezTo>
                  <a:lnTo>
                    <a:pt x="79012" y="20773"/>
                  </a:lnTo>
                  <a:cubicBezTo>
                    <a:pt x="106709" y="-6925"/>
                    <a:pt x="151616" y="-6925"/>
                    <a:pt x="179313" y="20773"/>
                  </a:cubicBezTo>
                  <a:lnTo>
                    <a:pt x="2876296" y="2717756"/>
                  </a:lnTo>
                  <a:lnTo>
                    <a:pt x="3416872" y="2717756"/>
                  </a:lnTo>
                  <a:cubicBezTo>
                    <a:pt x="3455005" y="2717756"/>
                    <a:pt x="3485917" y="2748668"/>
                    <a:pt x="3485917" y="2786801"/>
                  </a:cubicBezTo>
                  <a:lnTo>
                    <a:pt x="3485917" y="2866979"/>
                  </a:lnTo>
                  <a:cubicBezTo>
                    <a:pt x="3485917" y="2905112"/>
                    <a:pt x="3455005" y="2936024"/>
                    <a:pt x="3416872" y="2936024"/>
                  </a:cubicBezTo>
                  <a:lnTo>
                    <a:pt x="2833273" y="2936024"/>
                  </a:lnTo>
                  <a:lnTo>
                    <a:pt x="2811164" y="2940326"/>
                  </a:lnTo>
                  <a:cubicBezTo>
                    <a:pt x="2793013" y="2940326"/>
                    <a:pt x="2774861" y="2933402"/>
                    <a:pt x="2761013" y="2919553"/>
                  </a:cubicBezTo>
                  <a:lnTo>
                    <a:pt x="20773" y="179313"/>
                  </a:lnTo>
                  <a:cubicBezTo>
                    <a:pt x="6924" y="165465"/>
                    <a:pt x="0" y="147313"/>
                    <a:pt x="0" y="12916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B45FE042-C2D7-0EE5-D9BF-74A4DAB7F0C5}"/>
                </a:ext>
              </a:extLst>
            </p:cNvPr>
            <p:cNvSpPr/>
            <p:nvPr/>
          </p:nvSpPr>
          <p:spPr bwMode="auto">
            <a:xfrm rot="2700000">
              <a:off x="7665336" y="815767"/>
              <a:ext cx="319227" cy="948122"/>
            </a:xfrm>
            <a:prstGeom prst="round2SameRect">
              <a:avLst>
                <a:gd name="adj1" fmla="val 39282"/>
                <a:gd name="adj2" fmla="val 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B4020B1F-8611-1132-9D0E-61B59984637A}"/>
                </a:ext>
              </a:extLst>
            </p:cNvPr>
            <p:cNvSpPr/>
            <p:nvPr/>
          </p:nvSpPr>
          <p:spPr bwMode="auto">
            <a:xfrm>
              <a:off x="4596813" y="4351025"/>
              <a:ext cx="721238" cy="72123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4774EB09-B72E-84B6-1290-AEE5680664C2}"/>
                </a:ext>
              </a:extLst>
            </p:cNvPr>
            <p:cNvSpPr/>
            <p:nvPr/>
          </p:nvSpPr>
          <p:spPr bwMode="auto">
            <a:xfrm>
              <a:off x="6723938" y="4351025"/>
              <a:ext cx="721238" cy="72123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84A55B10-C484-4E37-E90A-94006523CC59}"/>
                </a:ext>
              </a:extLst>
            </p:cNvPr>
            <p:cNvSpPr/>
            <p:nvPr/>
          </p:nvSpPr>
          <p:spPr bwMode="auto">
            <a:xfrm>
              <a:off x="4764453" y="4518665"/>
              <a:ext cx="385958" cy="38595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7CD27128-4AE2-8549-D104-3D813044CEC2}"/>
                </a:ext>
              </a:extLst>
            </p:cNvPr>
            <p:cNvSpPr/>
            <p:nvPr/>
          </p:nvSpPr>
          <p:spPr bwMode="auto">
            <a:xfrm>
              <a:off x="6891578" y="4518665"/>
              <a:ext cx="385958" cy="38595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CEA6244-F638-7DBD-A23C-0D73856AE154}"/>
              </a:ext>
            </a:extLst>
          </p:cNvPr>
          <p:cNvGrpSpPr/>
          <p:nvPr/>
        </p:nvGrpSpPr>
        <p:grpSpPr>
          <a:xfrm>
            <a:off x="3329085" y="503675"/>
            <a:ext cx="5927808" cy="3518044"/>
            <a:chOff x="452278" y="2819473"/>
            <a:chExt cx="9001438" cy="3693877"/>
          </a:xfrm>
        </p:grpSpPr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6FBE44D7-6D98-1798-362A-1EA9D0615BF6}"/>
                </a:ext>
              </a:extLst>
            </p:cNvPr>
            <p:cNvSpPr txBox="1"/>
            <p:nvPr/>
          </p:nvSpPr>
          <p:spPr>
            <a:xfrm>
              <a:off x="1735388" y="5105399"/>
              <a:ext cx="6435218" cy="1407951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0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置き場</a:t>
              </a:r>
            </a:p>
          </p:txBody>
        </p:sp>
        <p:sp>
          <p:nvSpPr>
            <p:cNvPr id="91" name="テキスト ボックス 90">
              <a:extLst>
                <a:ext uri="{FF2B5EF4-FFF2-40B4-BE49-F238E27FC236}">
                  <a16:creationId xmlns:a16="http://schemas.microsoft.com/office/drawing/2014/main" id="{52EF4699-C2BF-89C4-938C-AE69FF1B441E}"/>
                </a:ext>
              </a:extLst>
            </p:cNvPr>
            <p:cNvSpPr txBox="1"/>
            <p:nvPr/>
          </p:nvSpPr>
          <p:spPr>
            <a:xfrm>
              <a:off x="452278" y="2819473"/>
              <a:ext cx="9001438" cy="1752663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0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ベビーカー</a:t>
              </a:r>
              <a:endParaRPr lang="en-US" altLang="ja-JP" sz="130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3" name="矢印: 右 2">
            <a:extLst>
              <a:ext uri="{FF2B5EF4-FFF2-40B4-BE49-F238E27FC236}">
                <a16:creationId xmlns:a16="http://schemas.microsoft.com/office/drawing/2014/main" id="{7ACAC185-DB96-5086-6FC3-146DBFDBC08A}"/>
              </a:ext>
            </a:extLst>
          </p:cNvPr>
          <p:cNvSpPr/>
          <p:nvPr/>
        </p:nvSpPr>
        <p:spPr>
          <a:xfrm>
            <a:off x="689252" y="4461447"/>
            <a:ext cx="8527495" cy="1890210"/>
          </a:xfrm>
          <a:prstGeom prst="rightArrow">
            <a:avLst>
              <a:gd name="adj1" fmla="val 37516"/>
              <a:gd name="adj2" fmla="val 13270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33976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hari012_ベビーカーに関する貼り紙</dc:title>
  <dc:subject>hari012_ベビーカーに関する貼り紙</dc:subject>
  <dc:creator>でじけろお</dc:creator>
  <cp:lastModifiedBy/>
  <cp:revision>1</cp:revision>
  <dcterms:created xsi:type="dcterms:W3CDTF">2014-07-30T05:46:34Z</dcterms:created>
  <dcterms:modified xsi:type="dcterms:W3CDTF">2022-05-30T14:11:22Z</dcterms:modified>
  <cp:version>1</cp:version>
</cp:coreProperties>
</file>